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3" r:id="rId3"/>
    <p:sldId id="259" r:id="rId4"/>
    <p:sldId id="257" r:id="rId5"/>
    <p:sldId id="274" r:id="rId6"/>
    <p:sldId id="275" r:id="rId7"/>
    <p:sldId id="260" r:id="rId8"/>
    <p:sldId id="261" r:id="rId9"/>
    <p:sldId id="263" r:id="rId10"/>
    <p:sldId id="276" r:id="rId11"/>
    <p:sldId id="277" r:id="rId12"/>
    <p:sldId id="278" r:id="rId13"/>
    <p:sldId id="279" r:id="rId14"/>
    <p:sldId id="262" r:id="rId15"/>
    <p:sldId id="264" r:id="rId16"/>
    <p:sldId id="265" r:id="rId17"/>
    <p:sldId id="266" r:id="rId18"/>
    <p:sldId id="267" r:id="rId19"/>
    <p:sldId id="268" r:id="rId20"/>
    <p:sldId id="270" r:id="rId21"/>
    <p:sldId id="269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34922C-4EF6-4ACA-BDBD-D380ADA14C74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B7C369-34E2-4EBF-AD01-270B3FA8D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598707-8D92-47BC-96A7-A286A10EC6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BCEF75-752F-422B-855E-2E241EC102B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14BA8E-708E-4A7B-BEAE-23C745CEA9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61D59D-CAD6-40CF-8D5D-3A9B1E1059F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C89DA1-4A48-4AEB-99D0-B6E1B62B75A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B05FC-398B-4A21-A6AE-4C313CCCD4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679724-D5C0-4310-8E9E-79D970C723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7B5324-699C-4403-B105-0B1EA5D4612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B88128-4CAC-440A-A619-6DC89014B6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B63416-B0EA-4553-A793-9BAD575EFF7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7D95F4-122A-4FB9-B680-1D8D492DAF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075C43-3010-486F-9953-C4A9A6DCDB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6E4B14-6E4D-4590-9F9C-BBBF08F1A3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BC316-24AD-46AC-84C0-F29A3F142BE1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8A280-264B-47A1-9DB9-00961C745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2DCE1-D356-4C27-BB41-C08A69EB3F5B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EAE9-F21C-4A0E-937B-CEF30D28F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2F89-14AF-4BC9-85DD-3E086FD344F6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0F511-D0B5-49D0-B151-D968F9544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18A8-C5D3-485C-924A-0D6A712D6770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7E204-2F0E-4888-9889-C78DD5498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7248-44C6-4F77-8F95-45A8ED62F1CB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7714-2ABD-436E-8C31-D62520B41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C9A7E-C23C-4890-83E0-8E3030D8EEE1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C831-9BEB-4BC8-B96D-49C6D3060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4BD23-2DFE-45CD-B3E4-D537084A292A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A696-AB93-4EF2-82E8-E49E8444E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F2D0-6B45-438A-8634-10440C51E5ED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94FE-F136-4F1D-B3A6-1869588A8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AD78-3F6F-459A-A1A7-FCAB22A03DE7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DCAB-04E7-4B39-9E87-93F1F97E4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C3B5F-D298-4DAE-8BBC-218CDD72B9AE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D8C80-B4C7-4290-B37C-CFC47E159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3850-D1F8-4A7D-8852-549150B401C4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7ACF-8B61-4AB0-A437-8A4282A9C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00850F-FDCD-4C4C-95AD-CE26CE6B0202}" type="datetimeFigureOut">
              <a:rPr lang="ru-RU"/>
              <a:pPr>
                <a:defRPr/>
              </a:pPr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2B2FA4-4406-443F-93DC-AB39C91CF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2305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оценке профессиональной деятельности воспитателей дошкольных образовательных организаций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Красноярск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701368"/>
          <a:ext cx="8229601" cy="502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232248"/>
                <a:gridCol w="4546849"/>
              </a:tblGrid>
              <a:tr h="10334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Стабильные положительные результаты освоения воспитанниками ООП в соответствии с ФГТ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предметно-пространственной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ФГТ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целей и задач образовательной деятельности в соответствии с образовательной программой и ФГОС дошкольного образования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интересов всех субъектов образовательных отношений при определении  целей и задач образовательной деятельности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региональных  особенностей территории при определении целей и задач образовательной деятельности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образовательной деятельности сформулированы целостно и направлены на обучение, воспитание и развитие воспитанников</a:t>
                      </a:r>
                    </a:p>
                    <a:p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701368"/>
          <a:ext cx="8229601" cy="475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232248"/>
                <a:gridCol w="4546849"/>
              </a:tblGrid>
              <a:tr h="10334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Результативность:</a:t>
                      </a:r>
                    </a:p>
                    <a:p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участия воспитанников в конкурсах, соревнованиях и т.п. разного уровня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ОД:</a:t>
                      </a:r>
                    </a:p>
                    <a:p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</a:t>
                      </a: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разработке и корректировке 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программы /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авторских  (или в соавторстве) образовательных программ (в части формируемой  участниками образовательных отношений)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701368"/>
          <a:ext cx="8229601" cy="4844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880320"/>
                <a:gridCol w="3898777"/>
              </a:tblGrid>
              <a:tr h="575504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действия и средства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Отбор и использование современных технологий,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 и форм работы с детьми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адекватных дошкольному возрасту и обеспечивающих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организацию образовательного процесса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интеграции образовательных областей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диагностическими методиками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определения уровня развития интегративных качеств ребенка, уровня освоения детьми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областей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методов, средств, способов и форм образовательной деятельности,  обеспечивающих достижение целей и задач образовательной  программы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возрастных и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особенностей воспитанников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корректировка образовательных задач совместно с другими специалистами с учетом  индивидуальных особенностей каждого воспитанника по результатам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 диагностики (мониторинга)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обеспечивающая реализацию целей и задач программы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4.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к профессиональной деятельности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ДОО: критерии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квалификационной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(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701368"/>
          <a:ext cx="8229601" cy="4874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648072"/>
                <a:gridCol w="2880320"/>
                <a:gridCol w="3898777"/>
              </a:tblGrid>
              <a:tr h="575504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по реализации основной общеобразовательной программы……..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квалификационная категория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действия и средства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848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ИКТ в образовательный процесс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образовательных технологий с целью достижения планируемых результатов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средствами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коррекционной работы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методов, средств, способов и форм образовательной деятельности, обеспечивающих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целостную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реализацию целей и задач образовательной деятельности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маршрутов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 специфики образовательных потребностей и интересов воспитанников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эффективности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педагогических действий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125538"/>
          <a:ext cx="864235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по реализации образовательной  программы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Цели и задачи  образовательной деятельности соответствуют реализуемой образовательной программе и ФГОС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целей и задач образовательной деятельности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образовательной программой и ФГОС дошкольного образования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интересов всех субъектов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отношений при определении  целей и задач образовательной деятельности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региональных  особенностей территории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определении целей и задач образовательной деятельности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образовательной деятельности сформулированы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целостно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направлены на обучение, воспитание и развитие воспитанников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разработке и корректировке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программы /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авторских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(или в соавторстве)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программ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части формируемой  участниками образовательных отношений)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125538"/>
          <a:ext cx="8642350" cy="551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по реализации образовательной  программы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Профессиональные действия и средства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целей и задач образовательной деятельности  соответствуют  реализуемой образовательной программе и требованиями ФГОС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методов, средств, способов и форм образовательной деятельности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обеспечивающих достижение целей и задач образовательной  программы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возрастных и индивидуальных особенностей воспитанников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корректировка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задач совместно с другими специалистами с учетом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особенностей каждого воспитанника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педагогической диагностики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(мониторинга)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среда,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реализацию целей и задач программы</a:t>
                      </a: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методов, средств, способов и форм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деятельности, обеспечивающих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целостную реализацию целей и задач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образовательной деятельности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 образовательных маршрутов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 специфики образовательных потребностей и интересов воспитанников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 эффективности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педагогических действий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635125"/>
          <a:ext cx="864235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по реализации образовательной  программы дошкольного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Профессиональные компетентности, обеспечивающие реализацию цели и задач образовательной деятельности в соответствии с требованиями ФГОС дошкольного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действий, отражающих диагностическую, прогностическую,  методическую, организационную, рефлексивную деятельность;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управленческая, экспертная,  проектировочная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125538"/>
          <a:ext cx="8642350" cy="530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Содержание и организация образовательного процесса обеспечивает образование  и развитие личности ребенка  во  всех  образовательных областях 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 содержание образовательного процесса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разных видах детской деятельности и общении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образовательный процесс на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основе взаимодействия взрослых с детьми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создаёт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для самостоятельной деятельности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в содержание и формы организации образовательного процесса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поддержки детской инициативы и самостоятельности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представлено содержание и формы коррекционной работы и/или инклюзивного образования (в  случаях,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данная работа предусмотрена программой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вариативных форм организации образовательного процесса и деятельности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реализации сетевой формы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реализация форм образовательного процесса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потребностей и интересов участников образовательных отношений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125538"/>
          <a:ext cx="8642350" cy="551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Профессиональные  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по проектированию и реализации образовательного процесса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 требованиям ФГОС дошкольного образования 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при  организации образовательного процесса методов, способов и форм </a:t>
                      </a:r>
                      <a:r>
                        <a:rPr lang="ru-RU" sz="1400" dirty="0" err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деятельностного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 развивающего характера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обеспечивающая охрану и укрепление физического и психического здоровья, эмоциональное благополучие воспитанников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образовательном процессе применяются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дидактические средства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 педагогические рекомендации  специалистов (психолога, логопеда и др.) в работе с детьми, испытывающими трудности в освоении программы, а так же   детьми с особыми образовательными потребностями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создает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дидактические средства для реализации задач  образовательного процесса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применяет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образовательные технологии</a:t>
                      </a:r>
                    </a:p>
                    <a:p>
                      <a:pPr algn="l"/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2133600"/>
          <a:ext cx="8642350" cy="338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Профессиональные компетентности, обеспечивающие проектирование и реализацию образовательного процесса в соответствии с требованиями ФГОС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действий,  отражающих диагностическую, проектировочную,  методическую, организационную, рефлексивную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1категорию +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управленческая, экспертная деятельность и  технологическая компетентность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1.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региональных требований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профессиональной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ДОО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940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 государственные требования к  структуре основной общеобразовательной программы дошкольного образования (Приказ Министерства образования и науки Российской Федерации № 655 от 23 ноября 2009г.)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стандарт «Педагог (педагогическая деятельность в дошкольном, начальном общем, основном общем, среднем общем образовании (воспитатель, учитель)» (утв. приказом Министерства труда и социальной защиты РФ от 18.10.13 № 544н)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 государственные требования к условиям реализации основной общеобразовательной программы дошкольного образования (Приказ Министерства образования и науки Российской Федерации №2151 от 20 июля 2011 г.)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 дошкольного образования (утв. Приказом Министерства образования и науки РФ от 17.10.13 № 1155)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2133600"/>
          <a:ext cx="8642350" cy="255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Профессиональная этика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правовых, нравственных, этических  норм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такт, уважение личности ребенка, позитивное отношение к участникам образовательных отношений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профессионально-личностных  качеств (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толерантность и др.)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755775"/>
          <a:ext cx="8642350" cy="376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Профессиональное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4.1.Результативность и 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траектории профессионального развития и совершенствования собственной профессиональной деятельности</a:t>
                      </a:r>
                    </a:p>
                    <a:p>
                      <a:pPr algn="l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работе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методических объединений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обучающих и научно-практических семинарах, тренингах, конференциях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социально-значимых акций или проектов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муниципальном  уровне и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выступления на научно-практических конференциях, семинарах и др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 категорию +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обучающих и научно-практических семинарах, тренингах, конференциях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муниципальном уровне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муниципальных, региональных, федеральных профессиональных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конкурсах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публикаций, выступления на научно-практических конференциях, семинарах и др.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муниципальном уровне</a:t>
                      </a:r>
                    </a:p>
                    <a:p>
                      <a:pPr algn="l"/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4.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квалификационной категории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268413"/>
          <a:ext cx="8642350" cy="5005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492388"/>
                <a:gridCol w="3132348"/>
              </a:tblGrid>
              <a:tr h="5143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Профессиональное развитие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квалификационная категория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116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 Действия и средства по профессиональному развитию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своевременное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(не реже 1 раза в три года)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 и распространение собственного педагогического опыта и мастерства в форме мастер-классов и др.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уровне образовательного учреждения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эффективного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социального опыта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см. 1 категорию +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системное повышение квалификации в соответствии с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индивидуальной образовательной программой/ программой развития ОУ/обучение в аспирантуре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распространение опыта в форме мастер-классов, проведения занятий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курсах повышения квалификации и др. на региональном уровне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работа/руководство творческой группой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выбранному направлению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0898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4.3.Компетентности, обеспечивающие профессиональное развитие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профессиональных действий, входящих в индивидуальную образовательную программу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r"/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аттестационных материалов: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деятельности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 образовательного учреждения и методические разработки (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образовательную программу ДОУ, авторскую образовательную программу);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из опыта работы по планированию, проектированию образовательного процесса (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план работы на неделю);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конспекты (сценарные планы) педагогических мероприятий/ видеоматериалы;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фотоматериалы, подтверждающие изменения предметно-пространственной среды в группе (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комментариями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записка по результатам анкетирования родителей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277938"/>
            <a:ext cx="8229600" cy="1143000"/>
          </a:xfrm>
        </p:spPr>
        <p:txBody>
          <a:bodyPr/>
          <a:lstStyle/>
          <a:p>
            <a:pPr algn="l"/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«Педагог (педагогическая деятельность в дошкольном, начальном общем, основном общем, среднем общем образовании (воспитатель, учитель)» (утв. приказом Министерства труда и социальной защиты РФ от 18.10.13 № 544н)</a:t>
            </a:r>
            <a:b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Описание трудовых функций, входящих</a:t>
            </a:r>
            <a:b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профессиональный стандарт (функциональная карта вида</a:t>
            </a:r>
            <a:b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деятельности)</a:t>
            </a:r>
            <a:b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5290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трудовые функции: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проектированию и реализации образовательного процесса в образовательных организациях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начального общего, основного общего, среднего общего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проектированию и реализации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программ</a:t>
            </a: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1.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(утв. Приказом Министерства образования и науки РФ от 17.10 13 № 1155)</a:t>
            </a:r>
            <a:b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Пункт 4.5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435292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«Целевые ориентиры не могут служить непосредственным основанием при решении управленческих задач, включая: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педагогических кадров;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качества образования;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ценку как итогового, так и промежуточного уровня развития детей, в том числе в рамках мониторинга;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стимулирующего фонда оплаты труда работников организации»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1.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2.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профессиональной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ДОО: параметры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27000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Деятельность воспитателя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основной общеобразовательной программы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 направлениям развития детей в каждый возрастной период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Педагогическая деятельность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образовательной  программы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Развитие социальной компетентности воспитанников 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Педагогическая деятельность по проектированию и реализации образовательного процесса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Деятельность в области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здоровьесбережения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Профессиональная этика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Духовно-нравственная позиция воспитателя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развитие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Деятельность по обобщению и распространению собственного педагогического опыта и мастерства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Деятельность в области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профессионального развития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Участие в деятельности профессиональных сообществ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3.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региональных требований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профессиональной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ДОО: критерии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269320"/>
          <a:ext cx="82296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096344"/>
                <a:gridCol w="46188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ПРЕДЫДУЩИЙ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ВАРИАНТ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3256"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параметры (7)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Результативность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1.</a:t>
                      </a:r>
                    </a:p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Цели и задачи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деятельности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Профессиональные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Профессиональные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Профессиональные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2.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Содержание и организация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Профессиональные 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Профессиональные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3.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Профессиональная этика</a:t>
                      </a:r>
                    </a:p>
                    <a:p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4.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 Результативность и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траектории профессионального развития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2, 3.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Характеристики профессиональной деятельности</a:t>
            </a:r>
          </a:p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268413"/>
          <a:ext cx="8640960" cy="550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0"/>
              </a:tblGrid>
              <a:tr h="6824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(1)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(1.1. – 1.3.)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75966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 программы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образовательной деятельности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реализуемой образовательной программе и ФГОС дошкольного образования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4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реализации целей и задач образовательной деятельности 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реализуемой образовательной программе и требованиями ФГОС дошкольного образования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5727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компетентности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обеспечивающие реализацию цели и задач образовательной деятельности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требованиями ФГОС дошкольного образования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2, 3.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Характеристики профессиональной деятельности</a:t>
            </a:r>
          </a:p>
          <a:p>
            <a:pPr marL="0" indent="0" algn="ctr">
              <a:buFont typeface="Arial" charset="0"/>
              <a:buNone/>
            </a:pPr>
            <a:endParaRPr lang="ru-RU" sz="2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412875"/>
          <a:ext cx="864096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(2)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(2.1.-2.3.)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деятельность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проектированию и реализации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организация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 процесса обеспечивает образование  и развитие личности ребенка  во  всех  образовательных областях 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проектированию и реализации образовательного процесса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соответствуют требованиям ФГОС дошкольного образования 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компетентности,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проектирование и реализацию образовательного процесса в соответствии с требованиями ФГОС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algn="r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2, 3.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Характеристики профессиональной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125538"/>
          <a:ext cx="8642350" cy="559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6264696"/>
              </a:tblGrid>
              <a:tr h="68241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(3,4)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69214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этика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правовых, нравственных, этических  норм </a:t>
                      </a:r>
                    </a:p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такт, уважение личности ребенка, позитивное отношение к участникам образовательных отношений,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проявление профессионально-личностных  качеств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толерантность и др.) </a:t>
                      </a:r>
                    </a:p>
                    <a:p>
                      <a:pPr algn="l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75813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Результативность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наличие траектории профессионального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собственной профессиональной деятельности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24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и средства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профессиональному развитию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9627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профессиональное развитие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2060</Words>
  <Application>Microsoft Office PowerPoint</Application>
  <PresentationFormat>Экран (4:3)</PresentationFormat>
  <Paragraphs>292</Paragraphs>
  <Slides>23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Calibri</vt:lpstr>
      <vt:lpstr>Arial</vt:lpstr>
      <vt:lpstr>Times New Roman</vt:lpstr>
      <vt:lpstr>Тема Office</vt:lpstr>
      <vt:lpstr>Изменения в оценке профессиональной деятельности воспитателей дошкольных образовательных организаций</vt:lpstr>
      <vt:lpstr>Изменение 1. Основания для разработки региональных требований к профессиональной деятельности воспитателя ДОО</vt:lpstr>
      <vt:lpstr>Профессиональный стандарт «Педагог (педагогическая деятельность в дошкольном, начальном общем, основном общем, среднем общем образовании (воспитатель, учитель)» (утв. приказом Министерства труда и социальной защиты РФ от 18.10.13 № 544н)  Раздел II Описание трудовых функций, входящих в профессиональный стандарт (функциональная карта вида профессиональной деятельности)  </vt:lpstr>
      <vt:lpstr>Федеральный государственный образовательный стандарт дошкольного образования (утв. Приказом Министерства образования и науки РФ от 17.10 13 № 1155)  Пункт 4.5</vt:lpstr>
      <vt:lpstr>Изменение 2. Содержание региональных требований к профессиональной деятельности воспитателя ДОО: параметры</vt:lpstr>
      <vt:lpstr>Изменение 3. Содержание региональных требований к профессиональной деятельности воспитателя ДОО: критерии</vt:lpstr>
      <vt:lpstr>Изменение 2, 3.</vt:lpstr>
      <vt:lpstr>Изменение 2, 3.</vt:lpstr>
      <vt:lpstr>Изменение 2, 3.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  Изменение 4. Содержание региональных требований к профессиональной деятельности воспитателя ДОО: критерии соответствия квалификационной категории (пример) 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4.</vt:lpstr>
      <vt:lpstr>Изменение 5.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оценке профессиональной деятельности воспитателей дошкольных образовательных организаций</dc:title>
  <dc:creator>KPK2</dc:creator>
  <cp:lastModifiedBy>ЕГЭ2017</cp:lastModifiedBy>
  <cp:revision>29</cp:revision>
  <dcterms:created xsi:type="dcterms:W3CDTF">2015-08-14T07:12:19Z</dcterms:created>
  <dcterms:modified xsi:type="dcterms:W3CDTF">2019-06-13T02:05:53Z</dcterms:modified>
</cp:coreProperties>
</file>