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</p:sldMasterIdLst>
  <p:notesMasterIdLst>
    <p:notesMasterId r:id="rId16"/>
  </p:notesMasterIdLst>
  <p:sldIdLst>
    <p:sldId id="326" r:id="rId2"/>
    <p:sldId id="436" r:id="rId3"/>
    <p:sldId id="437" r:id="rId4"/>
    <p:sldId id="438" r:id="rId5"/>
    <p:sldId id="453" r:id="rId6"/>
    <p:sldId id="441" r:id="rId7"/>
    <p:sldId id="444" r:id="rId8"/>
    <p:sldId id="445" r:id="rId9"/>
    <p:sldId id="446" r:id="rId10"/>
    <p:sldId id="447" r:id="rId11"/>
    <p:sldId id="448" r:id="rId12"/>
    <p:sldId id="443" r:id="rId13"/>
    <p:sldId id="442" r:id="rId14"/>
    <p:sldId id="454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006600"/>
    <a:srgbClr val="44F0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99" autoAdjust="0"/>
    <p:restoredTop sz="94576" autoAdjust="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5BE31-155E-4F72-A378-169F0D3E9E9E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DAA233-1F4A-452A-B4BD-A488E09BB447}">
      <dgm:prSet phldrT="[Текст]"/>
      <dgm:spPr/>
      <dgm:t>
        <a:bodyPr/>
        <a:lstStyle/>
        <a:p>
          <a:r>
            <a:rPr lang="ru-RU" dirty="0" smtClean="0"/>
            <a:t>Интеграция кадровых ресурсов</a:t>
          </a:r>
          <a:endParaRPr lang="ru-RU" dirty="0"/>
        </a:p>
      </dgm:t>
    </dgm:pt>
    <dgm:pt modelId="{4AB192AE-D06B-4984-A975-51A2914D4557}" type="parTrans" cxnId="{F50D76BF-601B-4FC5-9737-F28E00F755EF}">
      <dgm:prSet/>
      <dgm:spPr/>
      <dgm:t>
        <a:bodyPr/>
        <a:lstStyle/>
        <a:p>
          <a:endParaRPr lang="ru-RU"/>
        </a:p>
      </dgm:t>
    </dgm:pt>
    <dgm:pt modelId="{33BB3EA5-078F-4295-B033-CFEAAE7D42B4}" type="sibTrans" cxnId="{F50D76BF-601B-4FC5-9737-F28E00F755EF}">
      <dgm:prSet/>
      <dgm:spPr/>
      <dgm:t>
        <a:bodyPr/>
        <a:lstStyle/>
        <a:p>
          <a:endParaRPr lang="ru-RU"/>
        </a:p>
      </dgm:t>
    </dgm:pt>
    <dgm:pt modelId="{80313E79-AD56-4F9D-9FC2-331DABC40D7F}">
      <dgm:prSet phldrT="[Текст]" custT="1"/>
      <dgm:spPr/>
      <dgm:t>
        <a:bodyPr/>
        <a:lstStyle/>
        <a:p>
          <a:r>
            <a:rPr lang="ru-RU" sz="1400" dirty="0" smtClean="0"/>
            <a:t>Формирование единого информационного контура</a:t>
          </a:r>
          <a:endParaRPr lang="ru-RU" sz="1400" dirty="0"/>
        </a:p>
      </dgm:t>
    </dgm:pt>
    <dgm:pt modelId="{B4FF8995-E923-4693-A958-026FDBA39F69}" type="parTrans" cxnId="{8DDDDE21-2780-4C33-A243-934EB7AE7A34}">
      <dgm:prSet/>
      <dgm:spPr/>
      <dgm:t>
        <a:bodyPr/>
        <a:lstStyle/>
        <a:p>
          <a:endParaRPr lang="ru-RU"/>
        </a:p>
      </dgm:t>
    </dgm:pt>
    <dgm:pt modelId="{16364386-6A83-4F0E-A1E8-5CAF4A4763AD}" type="sibTrans" cxnId="{8DDDDE21-2780-4C33-A243-934EB7AE7A34}">
      <dgm:prSet/>
      <dgm:spPr/>
      <dgm:t>
        <a:bodyPr/>
        <a:lstStyle/>
        <a:p>
          <a:endParaRPr lang="ru-RU"/>
        </a:p>
      </dgm:t>
    </dgm:pt>
    <dgm:pt modelId="{3F7F11E9-0F0E-42A3-849B-83413BD26376}">
      <dgm:prSet phldrT="[Текст]"/>
      <dgm:spPr/>
      <dgm:t>
        <a:bodyPr/>
        <a:lstStyle/>
        <a:p>
          <a:r>
            <a:rPr lang="ru-RU" dirty="0" smtClean="0"/>
            <a:t>Консолидация нормативной базы</a:t>
          </a:r>
          <a:endParaRPr lang="ru-RU" dirty="0"/>
        </a:p>
      </dgm:t>
    </dgm:pt>
    <dgm:pt modelId="{17A8BC51-682F-47F1-A7DE-1691E029CE8F}" type="parTrans" cxnId="{D14D70A5-9535-4B78-8195-C5C7063DEBC2}">
      <dgm:prSet/>
      <dgm:spPr/>
      <dgm:t>
        <a:bodyPr/>
        <a:lstStyle/>
        <a:p>
          <a:endParaRPr lang="ru-RU"/>
        </a:p>
      </dgm:t>
    </dgm:pt>
    <dgm:pt modelId="{0C20CEF4-5BF2-4C2B-85ED-0867C631FB66}" type="sibTrans" cxnId="{D14D70A5-9535-4B78-8195-C5C7063DEBC2}">
      <dgm:prSet/>
      <dgm:spPr/>
      <dgm:t>
        <a:bodyPr/>
        <a:lstStyle/>
        <a:p>
          <a:endParaRPr lang="ru-RU"/>
        </a:p>
      </dgm:t>
    </dgm:pt>
    <dgm:pt modelId="{EAA15489-4BBD-4D77-81F2-0BFB10F5CC7B}">
      <dgm:prSet phldrT="[Текст]"/>
      <dgm:spPr/>
      <dgm:t>
        <a:bodyPr/>
        <a:lstStyle/>
        <a:p>
          <a:endParaRPr lang="ru-RU"/>
        </a:p>
      </dgm:t>
    </dgm:pt>
    <dgm:pt modelId="{A3F5F5B1-2B18-4C29-AB63-866017AD76A7}" type="parTrans" cxnId="{D9EE71AF-E9DC-4D60-AEAA-32118FD9A746}">
      <dgm:prSet/>
      <dgm:spPr/>
      <dgm:t>
        <a:bodyPr/>
        <a:lstStyle/>
        <a:p>
          <a:endParaRPr lang="ru-RU"/>
        </a:p>
      </dgm:t>
    </dgm:pt>
    <dgm:pt modelId="{6477C241-7158-4FD0-929E-84F914B19B74}" type="sibTrans" cxnId="{D9EE71AF-E9DC-4D60-AEAA-32118FD9A746}">
      <dgm:prSet/>
      <dgm:spPr/>
      <dgm:t>
        <a:bodyPr/>
        <a:lstStyle/>
        <a:p>
          <a:endParaRPr lang="ru-RU"/>
        </a:p>
      </dgm:t>
    </dgm:pt>
    <dgm:pt modelId="{A82A42AE-C633-4B0C-9F66-D893D1D57729}" type="pres">
      <dgm:prSet presAssocID="{3905BE31-155E-4F72-A378-169F0D3E9E9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7FF14-6E55-45F6-B21F-AF08BCC6B764}" type="pres">
      <dgm:prSet presAssocID="{7EDAA233-1F4A-452A-B4BD-A488E09BB447}" presName="gear1" presStyleLbl="node1" presStyleIdx="0" presStyleCnt="3" custLinFactNeighborX="-87166" custLinFactNeighborY="-443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98DCC-D571-4D69-B196-52DA07346972}" type="pres">
      <dgm:prSet presAssocID="{7EDAA233-1F4A-452A-B4BD-A488E09BB447}" presName="gear1srcNode" presStyleLbl="node1" presStyleIdx="0" presStyleCnt="3"/>
      <dgm:spPr/>
      <dgm:t>
        <a:bodyPr/>
        <a:lstStyle/>
        <a:p>
          <a:endParaRPr lang="ru-RU"/>
        </a:p>
      </dgm:t>
    </dgm:pt>
    <dgm:pt modelId="{AD6B4896-B3D6-4059-A6C7-A38539EED9D8}" type="pres">
      <dgm:prSet presAssocID="{7EDAA233-1F4A-452A-B4BD-A488E09BB447}" presName="gear1dstNode" presStyleLbl="node1" presStyleIdx="0" presStyleCnt="3"/>
      <dgm:spPr/>
      <dgm:t>
        <a:bodyPr/>
        <a:lstStyle/>
        <a:p>
          <a:endParaRPr lang="ru-RU"/>
        </a:p>
      </dgm:t>
    </dgm:pt>
    <dgm:pt modelId="{8DB6BFAC-7F3F-4B87-9896-9D1083A24626}" type="pres">
      <dgm:prSet presAssocID="{80313E79-AD56-4F9D-9FC2-331DABC40D7F}" presName="gear2" presStyleLbl="node1" presStyleIdx="1" presStyleCnt="3" custScaleX="142648" custScaleY="129411" custLinFactX="-20734" custLinFactNeighborX="-100000" custLinFactNeighborY="465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8C9C4-B07C-4FE4-BCD7-5EF82AA5D118}" type="pres">
      <dgm:prSet presAssocID="{80313E79-AD56-4F9D-9FC2-331DABC40D7F}" presName="gear2srcNode" presStyleLbl="node1" presStyleIdx="1" presStyleCnt="3"/>
      <dgm:spPr/>
      <dgm:t>
        <a:bodyPr/>
        <a:lstStyle/>
        <a:p>
          <a:endParaRPr lang="ru-RU"/>
        </a:p>
      </dgm:t>
    </dgm:pt>
    <dgm:pt modelId="{AFF1653F-016C-4FE7-ADB2-942A98C78873}" type="pres">
      <dgm:prSet presAssocID="{80313E79-AD56-4F9D-9FC2-331DABC40D7F}" presName="gear2dstNode" presStyleLbl="node1" presStyleIdx="1" presStyleCnt="3"/>
      <dgm:spPr/>
      <dgm:t>
        <a:bodyPr/>
        <a:lstStyle/>
        <a:p>
          <a:endParaRPr lang="ru-RU"/>
        </a:p>
      </dgm:t>
    </dgm:pt>
    <dgm:pt modelId="{93685DDE-E137-421E-A5E3-ED4923A60EB0}" type="pres">
      <dgm:prSet presAssocID="{3F7F11E9-0F0E-42A3-849B-83413BD26376}" presName="gear3" presStyleLbl="node1" presStyleIdx="2" presStyleCnt="3" custScaleX="120314" custScaleY="119442" custLinFactX="-44240" custLinFactNeighborX="-100000" custLinFactNeighborY="-9191"/>
      <dgm:spPr/>
      <dgm:t>
        <a:bodyPr/>
        <a:lstStyle/>
        <a:p>
          <a:endParaRPr lang="ru-RU"/>
        </a:p>
      </dgm:t>
    </dgm:pt>
    <dgm:pt modelId="{C60E2678-490F-4ECF-B409-15AC3B7F8FB9}" type="pres">
      <dgm:prSet presAssocID="{3F7F11E9-0F0E-42A3-849B-83413BD263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12722-22E8-407F-AE7B-E93B597C8F47}" type="pres">
      <dgm:prSet presAssocID="{3F7F11E9-0F0E-42A3-849B-83413BD26376}" presName="gear3srcNode" presStyleLbl="node1" presStyleIdx="2" presStyleCnt="3"/>
      <dgm:spPr/>
      <dgm:t>
        <a:bodyPr/>
        <a:lstStyle/>
        <a:p>
          <a:endParaRPr lang="ru-RU"/>
        </a:p>
      </dgm:t>
    </dgm:pt>
    <dgm:pt modelId="{88F00AAE-8EE3-4D04-B393-0D74D0F5E0A6}" type="pres">
      <dgm:prSet presAssocID="{3F7F11E9-0F0E-42A3-849B-83413BD26376}" presName="gear3dstNode" presStyleLbl="node1" presStyleIdx="2" presStyleCnt="3"/>
      <dgm:spPr/>
      <dgm:t>
        <a:bodyPr/>
        <a:lstStyle/>
        <a:p>
          <a:endParaRPr lang="ru-RU"/>
        </a:p>
      </dgm:t>
    </dgm:pt>
    <dgm:pt modelId="{57ADB636-1B79-4057-AED5-E8BB14DC4D9B}" type="pres">
      <dgm:prSet presAssocID="{33BB3EA5-078F-4295-B033-CFEAAE7D42B4}" presName="connector1" presStyleLbl="sibTrans2D1" presStyleIdx="0" presStyleCnt="3" custLinFactNeighborX="-72750" custLinFactNeighborY="-33209"/>
      <dgm:spPr/>
      <dgm:t>
        <a:bodyPr/>
        <a:lstStyle/>
        <a:p>
          <a:endParaRPr lang="ru-RU"/>
        </a:p>
      </dgm:t>
    </dgm:pt>
    <dgm:pt modelId="{D3909E17-847D-4E58-9BE9-D0BE4E13B050}" type="pres">
      <dgm:prSet presAssocID="{16364386-6A83-4F0E-A1E8-5CAF4A4763AD}" presName="connector2" presStyleLbl="sibTrans2D1" presStyleIdx="1" presStyleCnt="3" custLinFactNeighborX="-97816" custLinFactNeighborY="23858"/>
      <dgm:spPr/>
      <dgm:t>
        <a:bodyPr/>
        <a:lstStyle/>
        <a:p>
          <a:endParaRPr lang="ru-RU"/>
        </a:p>
      </dgm:t>
    </dgm:pt>
    <dgm:pt modelId="{61D784F4-5DA8-4C2D-BA45-F8D3EA2F64C0}" type="pres">
      <dgm:prSet presAssocID="{0C20CEF4-5BF2-4C2B-85ED-0867C631FB66}" presName="connector3" presStyleLbl="sibTrans2D1" presStyleIdx="2" presStyleCnt="3" custLinFactX="-19754" custLinFactNeighborX="-100000" custLinFactNeighborY="5020"/>
      <dgm:spPr/>
      <dgm:t>
        <a:bodyPr/>
        <a:lstStyle/>
        <a:p>
          <a:endParaRPr lang="ru-RU"/>
        </a:p>
      </dgm:t>
    </dgm:pt>
  </dgm:ptLst>
  <dgm:cxnLst>
    <dgm:cxn modelId="{D9EE71AF-E9DC-4D60-AEAA-32118FD9A746}" srcId="{3905BE31-155E-4F72-A378-169F0D3E9E9E}" destId="{EAA15489-4BBD-4D77-81F2-0BFB10F5CC7B}" srcOrd="3" destOrd="0" parTransId="{A3F5F5B1-2B18-4C29-AB63-866017AD76A7}" sibTransId="{6477C241-7158-4FD0-929E-84F914B19B74}"/>
    <dgm:cxn modelId="{8DDDDE21-2780-4C33-A243-934EB7AE7A34}" srcId="{3905BE31-155E-4F72-A378-169F0D3E9E9E}" destId="{80313E79-AD56-4F9D-9FC2-331DABC40D7F}" srcOrd="1" destOrd="0" parTransId="{B4FF8995-E923-4693-A958-026FDBA39F69}" sibTransId="{16364386-6A83-4F0E-A1E8-5CAF4A4763AD}"/>
    <dgm:cxn modelId="{A1853A70-4824-46DE-B8C3-1C6BDAB7B059}" type="presOf" srcId="{7EDAA233-1F4A-452A-B4BD-A488E09BB447}" destId="{AD6B4896-B3D6-4059-A6C7-A38539EED9D8}" srcOrd="2" destOrd="0" presId="urn:microsoft.com/office/officeart/2005/8/layout/gear1"/>
    <dgm:cxn modelId="{3267F825-AA1E-40E5-915C-49D9E03D10DE}" type="presOf" srcId="{16364386-6A83-4F0E-A1E8-5CAF4A4763AD}" destId="{D3909E17-847D-4E58-9BE9-D0BE4E13B050}" srcOrd="0" destOrd="0" presId="urn:microsoft.com/office/officeart/2005/8/layout/gear1"/>
    <dgm:cxn modelId="{C4A5C79A-7904-444C-8DE7-5117E078AC9B}" type="presOf" srcId="{3F7F11E9-0F0E-42A3-849B-83413BD26376}" destId="{93685DDE-E137-421E-A5E3-ED4923A60EB0}" srcOrd="0" destOrd="0" presId="urn:microsoft.com/office/officeart/2005/8/layout/gear1"/>
    <dgm:cxn modelId="{FED55E46-2406-40CD-9AC1-7C14106E5F98}" type="presOf" srcId="{33BB3EA5-078F-4295-B033-CFEAAE7D42B4}" destId="{57ADB636-1B79-4057-AED5-E8BB14DC4D9B}" srcOrd="0" destOrd="0" presId="urn:microsoft.com/office/officeart/2005/8/layout/gear1"/>
    <dgm:cxn modelId="{E819CE15-9C6D-4D52-95C2-A9421B70F494}" type="presOf" srcId="{3F7F11E9-0F0E-42A3-849B-83413BD26376}" destId="{A7012722-22E8-407F-AE7B-E93B597C8F47}" srcOrd="2" destOrd="0" presId="urn:microsoft.com/office/officeart/2005/8/layout/gear1"/>
    <dgm:cxn modelId="{83D99D1A-F4F3-4276-9F5C-019A653F5D67}" type="presOf" srcId="{0C20CEF4-5BF2-4C2B-85ED-0867C631FB66}" destId="{61D784F4-5DA8-4C2D-BA45-F8D3EA2F64C0}" srcOrd="0" destOrd="0" presId="urn:microsoft.com/office/officeart/2005/8/layout/gear1"/>
    <dgm:cxn modelId="{9445EFA4-32D0-4F16-BDA1-F505DAB377CA}" type="presOf" srcId="{80313E79-AD56-4F9D-9FC2-331DABC40D7F}" destId="{2718C9C4-B07C-4FE4-BCD7-5EF82AA5D118}" srcOrd="1" destOrd="0" presId="urn:microsoft.com/office/officeart/2005/8/layout/gear1"/>
    <dgm:cxn modelId="{08CAC1E2-B2BA-4DAC-87D5-EACF27AF84C6}" type="presOf" srcId="{80313E79-AD56-4F9D-9FC2-331DABC40D7F}" destId="{AFF1653F-016C-4FE7-ADB2-942A98C78873}" srcOrd="2" destOrd="0" presId="urn:microsoft.com/office/officeart/2005/8/layout/gear1"/>
    <dgm:cxn modelId="{E8881A25-C4F9-443F-A5BB-04B104475A1A}" type="presOf" srcId="{7EDAA233-1F4A-452A-B4BD-A488E09BB447}" destId="{86C7FF14-6E55-45F6-B21F-AF08BCC6B764}" srcOrd="0" destOrd="0" presId="urn:microsoft.com/office/officeart/2005/8/layout/gear1"/>
    <dgm:cxn modelId="{F5EBDAE3-45DF-44D8-9525-8FFFDA17C9FB}" type="presOf" srcId="{3F7F11E9-0F0E-42A3-849B-83413BD26376}" destId="{88F00AAE-8EE3-4D04-B393-0D74D0F5E0A6}" srcOrd="3" destOrd="0" presId="urn:microsoft.com/office/officeart/2005/8/layout/gear1"/>
    <dgm:cxn modelId="{220D5765-6E4F-403D-9B21-3F96742D9ADA}" type="presOf" srcId="{7EDAA233-1F4A-452A-B4BD-A488E09BB447}" destId="{5C098DCC-D571-4D69-B196-52DA07346972}" srcOrd="1" destOrd="0" presId="urn:microsoft.com/office/officeart/2005/8/layout/gear1"/>
    <dgm:cxn modelId="{1AB6B300-1D26-4E72-BEBB-C3477BEF20F7}" type="presOf" srcId="{3905BE31-155E-4F72-A378-169F0D3E9E9E}" destId="{A82A42AE-C633-4B0C-9F66-D893D1D57729}" srcOrd="0" destOrd="0" presId="urn:microsoft.com/office/officeart/2005/8/layout/gear1"/>
    <dgm:cxn modelId="{D14D70A5-9535-4B78-8195-C5C7063DEBC2}" srcId="{3905BE31-155E-4F72-A378-169F0D3E9E9E}" destId="{3F7F11E9-0F0E-42A3-849B-83413BD26376}" srcOrd="2" destOrd="0" parTransId="{17A8BC51-682F-47F1-A7DE-1691E029CE8F}" sibTransId="{0C20CEF4-5BF2-4C2B-85ED-0867C631FB66}"/>
    <dgm:cxn modelId="{F50D76BF-601B-4FC5-9737-F28E00F755EF}" srcId="{3905BE31-155E-4F72-A378-169F0D3E9E9E}" destId="{7EDAA233-1F4A-452A-B4BD-A488E09BB447}" srcOrd="0" destOrd="0" parTransId="{4AB192AE-D06B-4984-A975-51A2914D4557}" sibTransId="{33BB3EA5-078F-4295-B033-CFEAAE7D42B4}"/>
    <dgm:cxn modelId="{CB8D2E68-94DF-4879-A887-369CA569D8A4}" type="presOf" srcId="{80313E79-AD56-4F9D-9FC2-331DABC40D7F}" destId="{8DB6BFAC-7F3F-4B87-9896-9D1083A24626}" srcOrd="0" destOrd="0" presId="urn:microsoft.com/office/officeart/2005/8/layout/gear1"/>
    <dgm:cxn modelId="{F039E18C-8F44-4067-8BAA-53673041816D}" type="presOf" srcId="{3F7F11E9-0F0E-42A3-849B-83413BD26376}" destId="{C60E2678-490F-4ECF-B409-15AC3B7F8FB9}" srcOrd="1" destOrd="0" presId="urn:microsoft.com/office/officeart/2005/8/layout/gear1"/>
    <dgm:cxn modelId="{0F37CF06-A0A4-44CA-B221-27798C3B547B}" type="presParOf" srcId="{A82A42AE-C633-4B0C-9F66-D893D1D57729}" destId="{86C7FF14-6E55-45F6-B21F-AF08BCC6B764}" srcOrd="0" destOrd="0" presId="urn:microsoft.com/office/officeart/2005/8/layout/gear1"/>
    <dgm:cxn modelId="{EA89422D-E27D-43A0-A04D-40D4CD8FCD0E}" type="presParOf" srcId="{A82A42AE-C633-4B0C-9F66-D893D1D57729}" destId="{5C098DCC-D571-4D69-B196-52DA07346972}" srcOrd="1" destOrd="0" presId="urn:microsoft.com/office/officeart/2005/8/layout/gear1"/>
    <dgm:cxn modelId="{66FCC070-CE83-405F-AF11-7A4F1AD45CA0}" type="presParOf" srcId="{A82A42AE-C633-4B0C-9F66-D893D1D57729}" destId="{AD6B4896-B3D6-4059-A6C7-A38539EED9D8}" srcOrd="2" destOrd="0" presId="urn:microsoft.com/office/officeart/2005/8/layout/gear1"/>
    <dgm:cxn modelId="{21BCC16F-DEB3-4125-9730-FB154DF4E09E}" type="presParOf" srcId="{A82A42AE-C633-4B0C-9F66-D893D1D57729}" destId="{8DB6BFAC-7F3F-4B87-9896-9D1083A24626}" srcOrd="3" destOrd="0" presId="urn:microsoft.com/office/officeart/2005/8/layout/gear1"/>
    <dgm:cxn modelId="{04FF9471-ACFD-4AA4-B707-85181F14957A}" type="presParOf" srcId="{A82A42AE-C633-4B0C-9F66-D893D1D57729}" destId="{2718C9C4-B07C-4FE4-BCD7-5EF82AA5D118}" srcOrd="4" destOrd="0" presId="urn:microsoft.com/office/officeart/2005/8/layout/gear1"/>
    <dgm:cxn modelId="{DD6F2488-2527-43A1-8596-9FD0DB6F0386}" type="presParOf" srcId="{A82A42AE-C633-4B0C-9F66-D893D1D57729}" destId="{AFF1653F-016C-4FE7-ADB2-942A98C78873}" srcOrd="5" destOrd="0" presId="urn:microsoft.com/office/officeart/2005/8/layout/gear1"/>
    <dgm:cxn modelId="{6A22C874-C41D-494E-8A9A-00CB868EA8E8}" type="presParOf" srcId="{A82A42AE-C633-4B0C-9F66-D893D1D57729}" destId="{93685DDE-E137-421E-A5E3-ED4923A60EB0}" srcOrd="6" destOrd="0" presId="urn:microsoft.com/office/officeart/2005/8/layout/gear1"/>
    <dgm:cxn modelId="{6500D328-DE2F-46F3-ABA8-8BE9F739995D}" type="presParOf" srcId="{A82A42AE-C633-4B0C-9F66-D893D1D57729}" destId="{C60E2678-490F-4ECF-B409-15AC3B7F8FB9}" srcOrd="7" destOrd="0" presId="urn:microsoft.com/office/officeart/2005/8/layout/gear1"/>
    <dgm:cxn modelId="{ECD8CEAA-BEE5-4759-89C4-FAA2D0045222}" type="presParOf" srcId="{A82A42AE-C633-4B0C-9F66-D893D1D57729}" destId="{A7012722-22E8-407F-AE7B-E93B597C8F47}" srcOrd="8" destOrd="0" presId="urn:microsoft.com/office/officeart/2005/8/layout/gear1"/>
    <dgm:cxn modelId="{5B51D974-369F-4C7E-BA63-2E390FEA99EF}" type="presParOf" srcId="{A82A42AE-C633-4B0C-9F66-D893D1D57729}" destId="{88F00AAE-8EE3-4D04-B393-0D74D0F5E0A6}" srcOrd="9" destOrd="0" presId="urn:microsoft.com/office/officeart/2005/8/layout/gear1"/>
    <dgm:cxn modelId="{D2926B2A-81AA-4B4C-92A6-517DFEEFE6E1}" type="presParOf" srcId="{A82A42AE-C633-4B0C-9F66-D893D1D57729}" destId="{57ADB636-1B79-4057-AED5-E8BB14DC4D9B}" srcOrd="10" destOrd="0" presId="urn:microsoft.com/office/officeart/2005/8/layout/gear1"/>
    <dgm:cxn modelId="{414A0B66-86C3-4DC3-9348-A66F8C7FCB87}" type="presParOf" srcId="{A82A42AE-C633-4B0C-9F66-D893D1D57729}" destId="{D3909E17-847D-4E58-9BE9-D0BE4E13B050}" srcOrd="11" destOrd="0" presId="urn:microsoft.com/office/officeart/2005/8/layout/gear1"/>
    <dgm:cxn modelId="{546B9C03-4059-4E9D-B27C-23596FCE2BA7}" type="presParOf" srcId="{A82A42AE-C633-4B0C-9F66-D893D1D57729}" destId="{61D784F4-5DA8-4C2D-BA45-F8D3EA2F64C0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8A4EC-BF3C-44DF-9807-B46C2A7AD295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57A39174-D251-4D8A-A0C0-B7867C748A53}">
      <dgm:prSet phldrT="[Текст]" custT="1"/>
      <dgm:spPr/>
      <dgm:t>
        <a:bodyPr/>
        <a:lstStyle/>
        <a:p>
          <a:r>
            <a:rPr lang="ru-RU" sz="1400" dirty="0" smtClean="0"/>
            <a:t>Система подготовки кадров</a:t>
          </a:r>
          <a:endParaRPr lang="ru-RU" sz="1400" dirty="0"/>
        </a:p>
      </dgm:t>
    </dgm:pt>
    <dgm:pt modelId="{5C04FD88-C614-44AC-9235-312A1F3C6AD9}" type="parTrans" cxnId="{E2B498E0-03D0-4449-AC08-6875CD375A98}">
      <dgm:prSet/>
      <dgm:spPr/>
      <dgm:t>
        <a:bodyPr/>
        <a:lstStyle/>
        <a:p>
          <a:endParaRPr lang="ru-RU"/>
        </a:p>
      </dgm:t>
    </dgm:pt>
    <dgm:pt modelId="{B02B1E65-A54C-41EA-8F05-09782FEC732F}" type="sibTrans" cxnId="{E2B498E0-03D0-4449-AC08-6875CD375A98}">
      <dgm:prSet/>
      <dgm:spPr/>
      <dgm:t>
        <a:bodyPr/>
        <a:lstStyle/>
        <a:p>
          <a:endParaRPr lang="ru-RU"/>
        </a:p>
      </dgm:t>
    </dgm:pt>
    <dgm:pt modelId="{277283CD-E2C2-4E94-8621-812A604DEFB9}">
      <dgm:prSet phldrT="[Текст]" custT="1"/>
      <dgm:spPr/>
      <dgm:t>
        <a:bodyPr/>
        <a:lstStyle/>
        <a:p>
          <a:r>
            <a:rPr lang="ru-RU" sz="1400" dirty="0" smtClean="0"/>
            <a:t>Создание образовательно-просветительских разделов на сайтах ОУ, МОО</a:t>
          </a:r>
          <a:endParaRPr lang="ru-RU" sz="1400" dirty="0"/>
        </a:p>
      </dgm:t>
    </dgm:pt>
    <dgm:pt modelId="{4C61A3CC-D2E1-4A60-BED0-0145EC49DB62}" type="parTrans" cxnId="{74BCB654-D8EC-4E88-8AFD-5DBDDD60FA05}">
      <dgm:prSet/>
      <dgm:spPr/>
      <dgm:t>
        <a:bodyPr/>
        <a:lstStyle/>
        <a:p>
          <a:endParaRPr lang="ru-RU"/>
        </a:p>
      </dgm:t>
    </dgm:pt>
    <dgm:pt modelId="{BB488E93-3AB4-4A1E-8B87-4AB4C2A748DB}" type="sibTrans" cxnId="{74BCB654-D8EC-4E88-8AFD-5DBDDD60FA05}">
      <dgm:prSet/>
      <dgm:spPr/>
      <dgm:t>
        <a:bodyPr/>
        <a:lstStyle/>
        <a:p>
          <a:endParaRPr lang="ru-RU"/>
        </a:p>
      </dgm:t>
    </dgm:pt>
    <dgm:pt modelId="{723B2FCA-5659-4455-BBD9-71D107B6A800}">
      <dgm:prSet phldrT="[Текст]" custT="1"/>
      <dgm:spPr/>
      <dgm:t>
        <a:bodyPr/>
        <a:lstStyle/>
        <a:p>
          <a:r>
            <a:rPr lang="ru-RU" sz="1400" dirty="0" smtClean="0"/>
            <a:t>Проведение информационной компании</a:t>
          </a:r>
          <a:endParaRPr lang="ru-RU" sz="1400" dirty="0"/>
        </a:p>
      </dgm:t>
    </dgm:pt>
    <dgm:pt modelId="{85A52F40-4054-42FD-BB7F-B63994C68B31}" type="parTrans" cxnId="{D00ABC56-2F4F-428E-B170-678E4BEF99CB}">
      <dgm:prSet/>
      <dgm:spPr/>
      <dgm:t>
        <a:bodyPr/>
        <a:lstStyle/>
        <a:p>
          <a:endParaRPr lang="ru-RU"/>
        </a:p>
      </dgm:t>
    </dgm:pt>
    <dgm:pt modelId="{6C6B799C-0B40-49E0-9A67-12785A89973B}" type="sibTrans" cxnId="{D00ABC56-2F4F-428E-B170-678E4BEF99CB}">
      <dgm:prSet/>
      <dgm:spPr/>
      <dgm:t>
        <a:bodyPr/>
        <a:lstStyle/>
        <a:p>
          <a:endParaRPr lang="ru-RU"/>
        </a:p>
      </dgm:t>
    </dgm:pt>
    <dgm:pt modelId="{AB355542-8C06-4098-B94C-F5192CB34A39}" type="pres">
      <dgm:prSet presAssocID="{B178A4EC-BF3C-44DF-9807-B46C2A7AD29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112CFE-FC2E-43CA-A72F-B7AD97533B09}" type="pres">
      <dgm:prSet presAssocID="{57A39174-D251-4D8A-A0C0-B7867C748A53}" presName="gear1" presStyleLbl="node1" presStyleIdx="0" presStyleCnt="3" custLinFactNeighborX="37855" custLinFactNeighborY="90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A3930-0E01-4F54-A4FF-4498ADF095FC}" type="pres">
      <dgm:prSet presAssocID="{57A39174-D251-4D8A-A0C0-B7867C748A53}" presName="gear1srcNode" presStyleLbl="node1" presStyleIdx="0" presStyleCnt="3"/>
      <dgm:spPr/>
      <dgm:t>
        <a:bodyPr/>
        <a:lstStyle/>
        <a:p>
          <a:endParaRPr lang="ru-RU"/>
        </a:p>
      </dgm:t>
    </dgm:pt>
    <dgm:pt modelId="{FF60A065-7F41-451B-B495-C67DFD86E46D}" type="pres">
      <dgm:prSet presAssocID="{57A39174-D251-4D8A-A0C0-B7867C748A53}" presName="gear1dstNode" presStyleLbl="node1" presStyleIdx="0" presStyleCnt="3"/>
      <dgm:spPr/>
      <dgm:t>
        <a:bodyPr/>
        <a:lstStyle/>
        <a:p>
          <a:endParaRPr lang="ru-RU"/>
        </a:p>
      </dgm:t>
    </dgm:pt>
    <dgm:pt modelId="{D0889768-BF8F-4BF9-8040-1E55D88A52C2}" type="pres">
      <dgm:prSet presAssocID="{277283CD-E2C2-4E94-8621-812A604DEFB9}" presName="gear2" presStyleLbl="node1" presStyleIdx="1" presStyleCnt="3" custScaleX="137570" custScaleY="146057" custLinFactNeighborX="60573" custLinFactNeighborY="-9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94401-DA8C-491C-B423-014167F0F549}" type="pres">
      <dgm:prSet presAssocID="{277283CD-E2C2-4E94-8621-812A604DEFB9}" presName="gear2srcNode" presStyleLbl="node1" presStyleIdx="1" presStyleCnt="3"/>
      <dgm:spPr/>
      <dgm:t>
        <a:bodyPr/>
        <a:lstStyle/>
        <a:p>
          <a:endParaRPr lang="ru-RU"/>
        </a:p>
      </dgm:t>
    </dgm:pt>
    <dgm:pt modelId="{B2CFAA93-FDF3-4749-8F54-8C412A31F0BB}" type="pres">
      <dgm:prSet presAssocID="{277283CD-E2C2-4E94-8621-812A604DEFB9}" presName="gear2dstNode" presStyleLbl="node1" presStyleIdx="1" presStyleCnt="3"/>
      <dgm:spPr/>
      <dgm:t>
        <a:bodyPr/>
        <a:lstStyle/>
        <a:p>
          <a:endParaRPr lang="ru-RU"/>
        </a:p>
      </dgm:t>
    </dgm:pt>
    <dgm:pt modelId="{EED10851-C966-40F0-B500-782DDB221781}" type="pres">
      <dgm:prSet presAssocID="{723B2FCA-5659-4455-BBD9-71D107B6A800}" presName="gear3" presStyleLbl="node1" presStyleIdx="2" presStyleCnt="3" custScaleX="135026" custScaleY="136810" custLinFactX="5502" custLinFactNeighborX="100000" custLinFactNeighborY="5289"/>
      <dgm:spPr/>
      <dgm:t>
        <a:bodyPr/>
        <a:lstStyle/>
        <a:p>
          <a:endParaRPr lang="ru-RU"/>
        </a:p>
      </dgm:t>
    </dgm:pt>
    <dgm:pt modelId="{0A92A2EA-BED8-4F8B-AFBD-102635E52406}" type="pres">
      <dgm:prSet presAssocID="{723B2FCA-5659-4455-BBD9-71D107B6A8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D95B9-1FB7-4730-AE94-2E7944DB6ABA}" type="pres">
      <dgm:prSet presAssocID="{723B2FCA-5659-4455-BBD9-71D107B6A800}" presName="gear3srcNode" presStyleLbl="node1" presStyleIdx="2" presStyleCnt="3"/>
      <dgm:spPr/>
      <dgm:t>
        <a:bodyPr/>
        <a:lstStyle/>
        <a:p>
          <a:endParaRPr lang="ru-RU"/>
        </a:p>
      </dgm:t>
    </dgm:pt>
    <dgm:pt modelId="{28E882DE-73C4-4D54-B5F5-8C841C009689}" type="pres">
      <dgm:prSet presAssocID="{723B2FCA-5659-4455-BBD9-71D107B6A800}" presName="gear3dstNode" presStyleLbl="node1" presStyleIdx="2" presStyleCnt="3"/>
      <dgm:spPr/>
      <dgm:t>
        <a:bodyPr/>
        <a:lstStyle/>
        <a:p>
          <a:endParaRPr lang="ru-RU"/>
        </a:p>
      </dgm:t>
    </dgm:pt>
    <dgm:pt modelId="{6886A5EB-748A-4C59-BDDE-6831C4D5B587}" type="pres">
      <dgm:prSet presAssocID="{B02B1E65-A54C-41EA-8F05-09782FEC732F}" presName="connector1" presStyleLbl="sibTrans2D1" presStyleIdx="0" presStyleCnt="3" custLinFactNeighborX="28141" custLinFactNeighborY="3882"/>
      <dgm:spPr/>
      <dgm:t>
        <a:bodyPr/>
        <a:lstStyle/>
        <a:p>
          <a:endParaRPr lang="ru-RU"/>
        </a:p>
      </dgm:t>
    </dgm:pt>
    <dgm:pt modelId="{CD421E81-0197-40F6-8FB2-5467C23E2D83}" type="pres">
      <dgm:prSet presAssocID="{BB488E93-3AB4-4A1E-8B87-4AB4C2A748DB}" presName="connector2" presStyleLbl="sibTrans2D1" presStyleIdx="1" presStyleCnt="3" custLinFactX="23988" custLinFactNeighborX="100000" custLinFactNeighborY="-54068"/>
      <dgm:spPr/>
      <dgm:t>
        <a:bodyPr/>
        <a:lstStyle/>
        <a:p>
          <a:endParaRPr lang="ru-RU"/>
        </a:p>
      </dgm:t>
    </dgm:pt>
    <dgm:pt modelId="{46F3E6F7-8638-495F-B85A-67866A746BB5}" type="pres">
      <dgm:prSet presAssocID="{6C6B799C-0B40-49E0-9A67-12785A89973B}" presName="connector3" presStyleLbl="sibTrans2D1" presStyleIdx="2" presStyleCnt="3" custLinFactY="4592" custLinFactNeighborX="49278" custLinFactNeighborY="100000"/>
      <dgm:spPr/>
      <dgm:t>
        <a:bodyPr/>
        <a:lstStyle/>
        <a:p>
          <a:endParaRPr lang="ru-RU"/>
        </a:p>
      </dgm:t>
    </dgm:pt>
  </dgm:ptLst>
  <dgm:cxnLst>
    <dgm:cxn modelId="{727F00C5-87BB-40E3-9FD3-3D3E9202055D}" type="presOf" srcId="{277283CD-E2C2-4E94-8621-812A604DEFB9}" destId="{D0889768-BF8F-4BF9-8040-1E55D88A52C2}" srcOrd="0" destOrd="0" presId="urn:microsoft.com/office/officeart/2005/8/layout/gear1"/>
    <dgm:cxn modelId="{21CEB1E4-7D80-4CE4-AC40-54FF90AB0DDC}" type="presOf" srcId="{BB488E93-3AB4-4A1E-8B87-4AB4C2A748DB}" destId="{CD421E81-0197-40F6-8FB2-5467C23E2D83}" srcOrd="0" destOrd="0" presId="urn:microsoft.com/office/officeart/2005/8/layout/gear1"/>
    <dgm:cxn modelId="{46B36D1C-9492-45C3-8765-E33646E75FD7}" type="presOf" srcId="{B178A4EC-BF3C-44DF-9807-B46C2A7AD295}" destId="{AB355542-8C06-4098-B94C-F5192CB34A39}" srcOrd="0" destOrd="0" presId="urn:microsoft.com/office/officeart/2005/8/layout/gear1"/>
    <dgm:cxn modelId="{38BEEFBE-3F92-41B1-AF01-F944D17F68E2}" type="presOf" srcId="{723B2FCA-5659-4455-BBD9-71D107B6A800}" destId="{EED10851-C966-40F0-B500-782DDB221781}" srcOrd="0" destOrd="0" presId="urn:microsoft.com/office/officeart/2005/8/layout/gear1"/>
    <dgm:cxn modelId="{75A62F31-D555-432D-8F32-79A523ED9845}" type="presOf" srcId="{57A39174-D251-4D8A-A0C0-B7867C748A53}" destId="{FF60A065-7F41-451B-B495-C67DFD86E46D}" srcOrd="2" destOrd="0" presId="urn:microsoft.com/office/officeart/2005/8/layout/gear1"/>
    <dgm:cxn modelId="{74BCB654-D8EC-4E88-8AFD-5DBDDD60FA05}" srcId="{B178A4EC-BF3C-44DF-9807-B46C2A7AD295}" destId="{277283CD-E2C2-4E94-8621-812A604DEFB9}" srcOrd="1" destOrd="0" parTransId="{4C61A3CC-D2E1-4A60-BED0-0145EC49DB62}" sibTransId="{BB488E93-3AB4-4A1E-8B87-4AB4C2A748DB}"/>
    <dgm:cxn modelId="{16D407CA-49F9-4D1F-9B41-C159608A1A43}" type="presOf" srcId="{57A39174-D251-4D8A-A0C0-B7867C748A53}" destId="{8B6A3930-0E01-4F54-A4FF-4498ADF095FC}" srcOrd="1" destOrd="0" presId="urn:microsoft.com/office/officeart/2005/8/layout/gear1"/>
    <dgm:cxn modelId="{2781AAA3-5FBB-4910-858E-7733AB14D74F}" type="presOf" srcId="{57A39174-D251-4D8A-A0C0-B7867C748A53}" destId="{2A112CFE-FC2E-43CA-A72F-B7AD97533B09}" srcOrd="0" destOrd="0" presId="urn:microsoft.com/office/officeart/2005/8/layout/gear1"/>
    <dgm:cxn modelId="{BA13AB99-90C4-4C5C-873B-570918E4EC10}" type="presOf" srcId="{277283CD-E2C2-4E94-8621-812A604DEFB9}" destId="{B2CFAA93-FDF3-4749-8F54-8C412A31F0BB}" srcOrd="2" destOrd="0" presId="urn:microsoft.com/office/officeart/2005/8/layout/gear1"/>
    <dgm:cxn modelId="{D00ABC56-2F4F-428E-B170-678E4BEF99CB}" srcId="{B178A4EC-BF3C-44DF-9807-B46C2A7AD295}" destId="{723B2FCA-5659-4455-BBD9-71D107B6A800}" srcOrd="2" destOrd="0" parTransId="{85A52F40-4054-42FD-BB7F-B63994C68B31}" sibTransId="{6C6B799C-0B40-49E0-9A67-12785A89973B}"/>
    <dgm:cxn modelId="{8388F66E-BF06-4FFF-98A8-468B422713C9}" type="presOf" srcId="{6C6B799C-0B40-49E0-9A67-12785A89973B}" destId="{46F3E6F7-8638-495F-B85A-67866A746BB5}" srcOrd="0" destOrd="0" presId="urn:microsoft.com/office/officeart/2005/8/layout/gear1"/>
    <dgm:cxn modelId="{8171FF3A-0D43-4D0E-8980-4DAB70698465}" type="presOf" srcId="{B02B1E65-A54C-41EA-8F05-09782FEC732F}" destId="{6886A5EB-748A-4C59-BDDE-6831C4D5B587}" srcOrd="0" destOrd="0" presId="urn:microsoft.com/office/officeart/2005/8/layout/gear1"/>
    <dgm:cxn modelId="{C4FE9891-D12D-4C1B-8B60-AA886B668838}" type="presOf" srcId="{723B2FCA-5659-4455-BBD9-71D107B6A800}" destId="{8DAD95B9-1FB7-4730-AE94-2E7944DB6ABA}" srcOrd="2" destOrd="0" presId="urn:microsoft.com/office/officeart/2005/8/layout/gear1"/>
    <dgm:cxn modelId="{B6EAE29B-1A31-4972-B38D-DC2EF5228547}" type="presOf" srcId="{723B2FCA-5659-4455-BBD9-71D107B6A800}" destId="{0A92A2EA-BED8-4F8B-AFBD-102635E52406}" srcOrd="1" destOrd="0" presId="urn:microsoft.com/office/officeart/2005/8/layout/gear1"/>
    <dgm:cxn modelId="{E2B498E0-03D0-4449-AC08-6875CD375A98}" srcId="{B178A4EC-BF3C-44DF-9807-B46C2A7AD295}" destId="{57A39174-D251-4D8A-A0C0-B7867C748A53}" srcOrd="0" destOrd="0" parTransId="{5C04FD88-C614-44AC-9235-312A1F3C6AD9}" sibTransId="{B02B1E65-A54C-41EA-8F05-09782FEC732F}"/>
    <dgm:cxn modelId="{61C0B993-2271-42F9-BDB6-965E6C0BFD19}" type="presOf" srcId="{277283CD-E2C2-4E94-8621-812A604DEFB9}" destId="{83A94401-DA8C-491C-B423-014167F0F549}" srcOrd="1" destOrd="0" presId="urn:microsoft.com/office/officeart/2005/8/layout/gear1"/>
    <dgm:cxn modelId="{2E6AAACB-E896-4315-B370-9E1AB5502910}" type="presOf" srcId="{723B2FCA-5659-4455-BBD9-71D107B6A800}" destId="{28E882DE-73C4-4D54-B5F5-8C841C009689}" srcOrd="3" destOrd="0" presId="urn:microsoft.com/office/officeart/2005/8/layout/gear1"/>
    <dgm:cxn modelId="{5B7355BE-0CA2-4F3D-87B9-C85DADF011F0}" type="presParOf" srcId="{AB355542-8C06-4098-B94C-F5192CB34A39}" destId="{2A112CFE-FC2E-43CA-A72F-B7AD97533B09}" srcOrd="0" destOrd="0" presId="urn:microsoft.com/office/officeart/2005/8/layout/gear1"/>
    <dgm:cxn modelId="{17636C57-8699-4642-9672-1E66DB9895AB}" type="presParOf" srcId="{AB355542-8C06-4098-B94C-F5192CB34A39}" destId="{8B6A3930-0E01-4F54-A4FF-4498ADF095FC}" srcOrd="1" destOrd="0" presId="urn:microsoft.com/office/officeart/2005/8/layout/gear1"/>
    <dgm:cxn modelId="{B634317E-A5FE-4779-8BCD-98F812E23851}" type="presParOf" srcId="{AB355542-8C06-4098-B94C-F5192CB34A39}" destId="{FF60A065-7F41-451B-B495-C67DFD86E46D}" srcOrd="2" destOrd="0" presId="urn:microsoft.com/office/officeart/2005/8/layout/gear1"/>
    <dgm:cxn modelId="{ACE07DEC-7F75-4A22-8F39-77A3333329EA}" type="presParOf" srcId="{AB355542-8C06-4098-B94C-F5192CB34A39}" destId="{D0889768-BF8F-4BF9-8040-1E55D88A52C2}" srcOrd="3" destOrd="0" presId="urn:microsoft.com/office/officeart/2005/8/layout/gear1"/>
    <dgm:cxn modelId="{0C1E7405-8640-44E2-8D90-521A2B2F4332}" type="presParOf" srcId="{AB355542-8C06-4098-B94C-F5192CB34A39}" destId="{83A94401-DA8C-491C-B423-014167F0F549}" srcOrd="4" destOrd="0" presId="urn:microsoft.com/office/officeart/2005/8/layout/gear1"/>
    <dgm:cxn modelId="{EF3B201B-F873-47BF-A707-812470868D71}" type="presParOf" srcId="{AB355542-8C06-4098-B94C-F5192CB34A39}" destId="{B2CFAA93-FDF3-4749-8F54-8C412A31F0BB}" srcOrd="5" destOrd="0" presId="urn:microsoft.com/office/officeart/2005/8/layout/gear1"/>
    <dgm:cxn modelId="{FAF48C55-3F63-4C12-AB1C-6998E6ACBC88}" type="presParOf" srcId="{AB355542-8C06-4098-B94C-F5192CB34A39}" destId="{EED10851-C966-40F0-B500-782DDB221781}" srcOrd="6" destOrd="0" presId="urn:microsoft.com/office/officeart/2005/8/layout/gear1"/>
    <dgm:cxn modelId="{B1F27134-BB75-4700-9B21-FC6EB62EEC22}" type="presParOf" srcId="{AB355542-8C06-4098-B94C-F5192CB34A39}" destId="{0A92A2EA-BED8-4F8B-AFBD-102635E52406}" srcOrd="7" destOrd="0" presId="urn:microsoft.com/office/officeart/2005/8/layout/gear1"/>
    <dgm:cxn modelId="{92B844E9-7E5E-43FE-B61D-6C35C6958801}" type="presParOf" srcId="{AB355542-8C06-4098-B94C-F5192CB34A39}" destId="{8DAD95B9-1FB7-4730-AE94-2E7944DB6ABA}" srcOrd="8" destOrd="0" presId="urn:microsoft.com/office/officeart/2005/8/layout/gear1"/>
    <dgm:cxn modelId="{2F0F6DEE-1F54-4363-B399-2FA9D3D7ADB9}" type="presParOf" srcId="{AB355542-8C06-4098-B94C-F5192CB34A39}" destId="{28E882DE-73C4-4D54-B5F5-8C841C009689}" srcOrd="9" destOrd="0" presId="urn:microsoft.com/office/officeart/2005/8/layout/gear1"/>
    <dgm:cxn modelId="{80874D4F-CAC5-4241-B329-6EA27CEC759C}" type="presParOf" srcId="{AB355542-8C06-4098-B94C-F5192CB34A39}" destId="{6886A5EB-748A-4C59-BDDE-6831C4D5B587}" srcOrd="10" destOrd="0" presId="urn:microsoft.com/office/officeart/2005/8/layout/gear1"/>
    <dgm:cxn modelId="{FCD9B5D3-2D09-44E1-BDDA-668BB0EB5418}" type="presParOf" srcId="{AB355542-8C06-4098-B94C-F5192CB34A39}" destId="{CD421E81-0197-40F6-8FB2-5467C23E2D83}" srcOrd="11" destOrd="0" presId="urn:microsoft.com/office/officeart/2005/8/layout/gear1"/>
    <dgm:cxn modelId="{DCCA04DD-BC2B-4FB1-B1E5-E5F8E9D3CE9D}" type="presParOf" srcId="{AB355542-8C06-4098-B94C-F5192CB34A39}" destId="{46F3E6F7-8638-495F-B85A-67866A746BB5}" srcOrd="12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FDFE2-73B2-41C1-9D17-A9C5BA03AF1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7785B29D-54D7-41FB-A902-9F7F2A09BF5C}">
      <dgm:prSet phldrT="[Текст]" custT="1"/>
      <dgm:spPr/>
      <dgm:t>
        <a:bodyPr/>
        <a:lstStyle/>
        <a:p>
          <a:r>
            <a:rPr lang="ru-RU" sz="1400" dirty="0" smtClean="0"/>
            <a:t>Организация просветительских мероприятий </a:t>
          </a:r>
          <a:endParaRPr lang="ru-RU" sz="1400" dirty="0"/>
        </a:p>
      </dgm:t>
    </dgm:pt>
    <dgm:pt modelId="{27B5A017-3B1D-49AE-8E01-A9E73892B12F}" type="parTrans" cxnId="{1440A686-3C25-4749-976B-2D2BC7A47637}">
      <dgm:prSet/>
      <dgm:spPr/>
      <dgm:t>
        <a:bodyPr/>
        <a:lstStyle/>
        <a:p>
          <a:endParaRPr lang="ru-RU"/>
        </a:p>
      </dgm:t>
    </dgm:pt>
    <dgm:pt modelId="{EBA31876-FCFE-4783-8818-3556EBAFED7E}" type="sibTrans" cxnId="{1440A686-3C25-4749-976B-2D2BC7A47637}">
      <dgm:prSet/>
      <dgm:spPr/>
      <dgm:t>
        <a:bodyPr/>
        <a:lstStyle/>
        <a:p>
          <a:endParaRPr lang="ru-RU"/>
        </a:p>
      </dgm:t>
    </dgm:pt>
    <dgm:pt modelId="{14B85E2E-F272-4949-A0E6-46EF8885B682}" type="pres">
      <dgm:prSet presAssocID="{747FDFE2-73B2-41C1-9D17-A9C5BA03AF1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562C0CF-4E4F-4750-A2FE-26811F532A98}" type="pres">
      <dgm:prSet presAssocID="{7785B29D-54D7-41FB-A902-9F7F2A09BF5C}" presName="gear1" presStyleLbl="node1" presStyleIdx="0" presStyleCnt="1" custScaleX="169513" custScaleY="157283" custLinFactNeighborX="20586" custLinFactNeighborY="174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C410-C5EE-48DC-8F64-60861046D694}" type="pres">
      <dgm:prSet presAssocID="{7785B29D-54D7-41FB-A902-9F7F2A09BF5C}" presName="gear1srcNode" presStyleLbl="node1" presStyleIdx="0" presStyleCnt="1"/>
      <dgm:spPr/>
      <dgm:t>
        <a:bodyPr/>
        <a:lstStyle/>
        <a:p>
          <a:endParaRPr lang="ru-RU"/>
        </a:p>
      </dgm:t>
    </dgm:pt>
    <dgm:pt modelId="{084D00FB-1204-47F2-A138-496D01C03691}" type="pres">
      <dgm:prSet presAssocID="{7785B29D-54D7-41FB-A902-9F7F2A09BF5C}" presName="gear1dstNode" presStyleLbl="node1" presStyleIdx="0" presStyleCnt="1"/>
      <dgm:spPr/>
      <dgm:t>
        <a:bodyPr/>
        <a:lstStyle/>
        <a:p>
          <a:endParaRPr lang="ru-RU"/>
        </a:p>
      </dgm:t>
    </dgm:pt>
    <dgm:pt modelId="{F35FA7CC-ECD2-4512-BB88-2D4A6CC22C27}" type="pres">
      <dgm:prSet presAssocID="{EBA31876-FCFE-4783-8818-3556EBAFED7E}" presName="connector1" presStyleLbl="sibTrans2D1" presStyleIdx="0" presStyleCnt="1" custLinFactNeighborX="-60706" custLinFactNeighborY="-70467"/>
      <dgm:spPr/>
      <dgm:t>
        <a:bodyPr/>
        <a:lstStyle/>
        <a:p>
          <a:endParaRPr lang="ru-RU"/>
        </a:p>
      </dgm:t>
    </dgm:pt>
  </dgm:ptLst>
  <dgm:cxnLst>
    <dgm:cxn modelId="{1440A686-3C25-4749-976B-2D2BC7A47637}" srcId="{747FDFE2-73B2-41C1-9D17-A9C5BA03AF17}" destId="{7785B29D-54D7-41FB-A902-9F7F2A09BF5C}" srcOrd="0" destOrd="0" parTransId="{27B5A017-3B1D-49AE-8E01-A9E73892B12F}" sibTransId="{EBA31876-FCFE-4783-8818-3556EBAFED7E}"/>
    <dgm:cxn modelId="{76548BF1-E0A3-453A-845C-8A4073DE1CFB}" type="presOf" srcId="{EBA31876-FCFE-4783-8818-3556EBAFED7E}" destId="{F35FA7CC-ECD2-4512-BB88-2D4A6CC22C27}" srcOrd="0" destOrd="0" presId="urn:microsoft.com/office/officeart/2005/8/layout/gear1"/>
    <dgm:cxn modelId="{765127CD-909C-48DB-A1D5-76E10108C416}" type="presOf" srcId="{747FDFE2-73B2-41C1-9D17-A9C5BA03AF17}" destId="{14B85E2E-F272-4949-A0E6-46EF8885B682}" srcOrd="0" destOrd="0" presId="urn:microsoft.com/office/officeart/2005/8/layout/gear1"/>
    <dgm:cxn modelId="{0D0869BE-867B-474A-837F-410BE3B05BBD}" type="presOf" srcId="{7785B29D-54D7-41FB-A902-9F7F2A09BF5C}" destId="{9739C410-C5EE-48DC-8F64-60861046D694}" srcOrd="1" destOrd="0" presId="urn:microsoft.com/office/officeart/2005/8/layout/gear1"/>
    <dgm:cxn modelId="{455572C0-165D-4900-BA22-DBB20E80B4FB}" type="presOf" srcId="{7785B29D-54D7-41FB-A902-9F7F2A09BF5C}" destId="{084D00FB-1204-47F2-A138-496D01C03691}" srcOrd="2" destOrd="0" presId="urn:microsoft.com/office/officeart/2005/8/layout/gear1"/>
    <dgm:cxn modelId="{4DB5D4DF-382F-43D7-B08F-9FC458B74CD4}" type="presOf" srcId="{7785B29D-54D7-41FB-A902-9F7F2A09BF5C}" destId="{9562C0CF-4E4F-4750-A2FE-26811F532A98}" srcOrd="0" destOrd="0" presId="urn:microsoft.com/office/officeart/2005/8/layout/gear1"/>
    <dgm:cxn modelId="{F6814FC6-24A3-4F1C-98BE-079281BE600D}" type="presParOf" srcId="{14B85E2E-F272-4949-A0E6-46EF8885B682}" destId="{9562C0CF-4E4F-4750-A2FE-26811F532A98}" srcOrd="0" destOrd="0" presId="urn:microsoft.com/office/officeart/2005/8/layout/gear1"/>
    <dgm:cxn modelId="{F4B6B2E4-48C8-4AD9-ACF2-5CB1528EE562}" type="presParOf" srcId="{14B85E2E-F272-4949-A0E6-46EF8885B682}" destId="{9739C410-C5EE-48DC-8F64-60861046D694}" srcOrd="1" destOrd="0" presId="urn:microsoft.com/office/officeart/2005/8/layout/gear1"/>
    <dgm:cxn modelId="{25FB304D-81BF-4C36-A09B-8ABCE9F58A87}" type="presParOf" srcId="{14B85E2E-F272-4949-A0E6-46EF8885B682}" destId="{084D00FB-1204-47F2-A138-496D01C03691}" srcOrd="2" destOrd="0" presId="urn:microsoft.com/office/officeart/2005/8/layout/gear1"/>
    <dgm:cxn modelId="{00A4C8C2-5DC3-449E-8BF1-3AB86A7ACC3E}" type="presParOf" srcId="{14B85E2E-F272-4949-A0E6-46EF8885B682}" destId="{F35FA7CC-ECD2-4512-BB88-2D4A6CC22C27}" srcOrd="3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2EF654-3B0F-4C43-BE9A-BAF91D4DD006}" type="datetimeFigureOut">
              <a:rPr lang="ru-RU"/>
              <a:pPr>
                <a:defRPr/>
              </a:pPr>
              <a:t>29.08.2019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F106F6-5708-4964-82C6-F4D0ECCCB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Тема. 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9E5D08-5A54-4D4F-AFC7-DDD48CE8F72A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C9CE-49B6-4BF2-AA6A-0DDC246A5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01FF7-412C-4536-854C-F6280D6E4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5E1D-F594-419C-952D-E6F2ECB63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2ED7-4B8B-4A2D-A53F-80E043AC10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B9F3-182B-477B-A05A-9558BB10E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C3F4-7AE4-4893-BCA8-94926B994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ABED3-6EC0-432B-911F-72D0AFEEB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3B3C-1664-4D8F-87D9-36B12068DA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255B-927F-4DD0-A18E-CE633F88A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56CA-4204-4BD6-AF01-FBDB7C340E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050A-BAD1-4FE4-9963-22FE8CC4A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08423E90-65F4-4312-863B-26C425B2FF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60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5040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5123" name="Текст 11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8679141" cy="621510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3600" b="1" i="1" dirty="0" smtClean="0">
              <a:latin typeface="Arial Narrow" pitchFamily="34" charset="0"/>
              <a:cs typeface="Arial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+mj-lt"/>
              </a:rPr>
              <a:t>Реализация муниципального проекта 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+mj-lt"/>
              </a:rPr>
              <a:t>«Поддержка семей, имеющих детей</a:t>
            </a:r>
            <a:r>
              <a:rPr lang="ru-RU" sz="4800" b="1" dirty="0" smtClean="0">
                <a:solidFill>
                  <a:srgbClr val="00B050"/>
                </a:solidFill>
                <a:latin typeface="+mj-lt"/>
              </a:rPr>
              <a:t>»»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+mj-lt"/>
              </a:rPr>
              <a:t>(дискуссионная площадка)</a:t>
            </a:r>
            <a:endParaRPr lang="ru-RU" b="1" dirty="0" smtClean="0">
              <a:solidFill>
                <a:srgbClr val="00B050"/>
              </a:solidFill>
              <a:latin typeface="+mj-lt"/>
            </a:endParaRPr>
          </a:p>
          <a:p>
            <a:pPr algn="ctr"/>
            <a:endParaRPr lang="ru-RU" sz="3600" dirty="0" smtClean="0"/>
          </a:p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Смирнова Наталья Борисовна, </a:t>
            </a:r>
          </a:p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главный специалист по вопросам общего </a:t>
            </a:r>
          </a:p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(коррекционного), инклюзивного образования</a:t>
            </a:r>
          </a:p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МОО администрации Березовского района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071546"/>
            <a:ext cx="8858312" cy="4643470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  <a:latin typeface="+mj-lt"/>
              </a:rPr>
              <a:t>Реакция ОУ: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« И это пройдёт…»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(низкий уровень мотивации)</a:t>
            </a:r>
          </a:p>
          <a:p>
            <a:endParaRPr lang="ru-RU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«Авось повезёт…»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(низкий уровень предоставляемых работ)</a:t>
            </a:r>
          </a:p>
          <a:p>
            <a:endParaRPr lang="ru-RU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«Лучше меньше да лучше…» 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214422"/>
            <a:ext cx="8715436" cy="4572032"/>
          </a:xfrm>
        </p:spPr>
        <p:txBody>
          <a:bodyPr/>
          <a:lstStyle/>
          <a:p>
            <a:r>
              <a:rPr lang="ru-RU" sz="4400" dirty="0" smtClean="0">
                <a:solidFill>
                  <a:srgbClr val="00B050"/>
                </a:solidFill>
                <a:latin typeface="+mj-lt"/>
              </a:rPr>
              <a:t>К 2024 году </a:t>
            </a:r>
          </a:p>
          <a:p>
            <a:endParaRPr lang="ru-RU" sz="4400" dirty="0" smtClean="0">
              <a:solidFill>
                <a:srgbClr val="00B050"/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70% обучающиеся с ОВЗ должны быть охвачены в сфере  дополнительного образования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100% охват </a:t>
            </a:r>
            <a:r>
              <a:rPr lang="ru-RU" dirty="0" err="1" smtClean="0">
                <a:solidFill>
                  <a:schemeClr val="bg1"/>
                </a:solidFill>
              </a:rPr>
              <a:t>профориентационой</a:t>
            </a:r>
            <a:r>
              <a:rPr lang="ru-RU" dirty="0" smtClean="0">
                <a:solidFill>
                  <a:schemeClr val="bg1"/>
                </a:solidFill>
              </a:rPr>
              <a:t> работой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000108"/>
            <a:ext cx="8543956" cy="4714908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latin typeface="+mj-lt"/>
              </a:rPr>
              <a:t>Показатели муниципальных </a:t>
            </a:r>
            <a:r>
              <a:rPr lang="ru-RU" sz="3200" dirty="0" smtClean="0">
                <a:solidFill>
                  <a:srgbClr val="00B050"/>
                </a:solidFill>
                <a:latin typeface="+mj-lt"/>
              </a:rPr>
              <a:t>проектов</a:t>
            </a:r>
            <a:endParaRPr lang="ru-RU" sz="3200" dirty="0" smtClean="0">
              <a:solidFill>
                <a:srgbClr val="00B050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Количество услуг психолого-педагогической, методической и консультативной помощи родителям    2019 г.  – 260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2022 г. – 320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Доля граждан, положительно оценивших качество услуг   2019 г. – 55%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                      2022 г. – 60%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Увеличение показателей должно произойти  на </a:t>
            </a:r>
            <a:r>
              <a:rPr lang="ru-RU" sz="3600" b="1" dirty="0" smtClean="0">
                <a:solidFill>
                  <a:schemeClr val="bg1"/>
                </a:solidFill>
              </a:rPr>
              <a:t>47%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85786" y="4857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9144000" cy="4643470"/>
          </a:xfrm>
        </p:spPr>
        <p:txBody>
          <a:bodyPr/>
          <a:lstStyle/>
          <a:p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 smtClean="0">
              <a:solidFill>
                <a:schemeClr val="bg1"/>
              </a:solidFill>
            </a:endParaRPr>
          </a:p>
          <a:p>
            <a:pPr marL="301752" indent="-228600"/>
            <a:r>
              <a:rPr lang="ru-RU" dirty="0" smtClean="0">
                <a:solidFill>
                  <a:schemeClr val="bg1"/>
                </a:solidFill>
                <a:latin typeface="+mj-lt"/>
              </a:rPr>
              <a:t>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01752" lvl="0" indent="-228600"/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 marL="530352" indent="-457200"/>
            <a:r>
              <a:rPr lang="ru-RU" dirty="0" smtClean="0">
                <a:solidFill>
                  <a:schemeClr val="bg1"/>
                </a:solidFill>
                <a:latin typeface="+mj-lt"/>
              </a:rPr>
              <a:t>      *Текущее состояние</a:t>
            </a:r>
          </a:p>
          <a:p>
            <a:pPr marL="530352" indent="-457200"/>
            <a:r>
              <a:rPr lang="ru-RU" dirty="0" smtClean="0">
                <a:solidFill>
                  <a:schemeClr val="bg1"/>
                </a:solidFill>
                <a:latin typeface="+mj-lt"/>
              </a:rPr>
              <a:t>      *Презентация опыта МБДОУ «Берёзовский детский №4»</a:t>
            </a:r>
          </a:p>
          <a:p>
            <a:pPr marL="530352" indent="-457200"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*Цели, действия</a:t>
            </a:r>
          </a:p>
          <a:p>
            <a:pPr marL="530352" indent="-457200"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*Документация</a:t>
            </a:r>
          </a:p>
          <a:p>
            <a:pPr marL="530352" indent="-457200">
              <a:buFont typeface="Wingdings 2" pitchFamily="18" charset="2"/>
              <a:buAutoNum type="arabicParenR"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*Ожидаемый результат</a:t>
            </a:r>
          </a:p>
          <a:p>
            <a:pPr marL="530352" indent="-457200">
              <a:buAutoNum type="arabicParenR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78581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Программа: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9144000" cy="478634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Текущее состояние: </a:t>
            </a:r>
          </a:p>
          <a:p>
            <a:pPr eaLnBrk="1" fontAlgn="t" hangingPunct="1"/>
            <a:endParaRPr lang="ru-RU" b="1" dirty="0" smtClean="0"/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857364"/>
          <a:ext cx="8858313" cy="431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20"/>
                <a:gridCol w="5119722"/>
                <a:gridCol w="2952771"/>
              </a:tblGrid>
              <a:tr h="80150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проведенных консультаций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80150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МБДОУ Берёзовский детский сад №1 комбинированного вида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</a:tr>
              <a:tr h="56105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МБДОУ Берёзовский детский сад №4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</a:tr>
              <a:tr h="56105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МБДОУ «Есаульский детский сад»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56105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МБДОУ «</a:t>
                      </a:r>
                      <a:r>
                        <a:rPr kumimoji="0"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Зыковский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детский сад»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561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00108"/>
            <a:ext cx="9144000" cy="4857784"/>
          </a:xfrm>
        </p:spPr>
        <p:txBody>
          <a:bodyPr/>
          <a:lstStyle/>
          <a:p>
            <a:pPr marL="73025" algn="ctr">
              <a:buFont typeface="Arial" charset="0"/>
              <a:buChar char="•"/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+mj-lt"/>
              </a:rPr>
              <a:t>Цели:</a:t>
            </a:r>
          </a:p>
          <a:p>
            <a:pPr marL="73025">
              <a:buFont typeface="Arial" charset="0"/>
              <a:buChar char="•"/>
              <a:defRPr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73025">
              <a:buFont typeface="Arial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1) Открытие консультационных центров в каждом ОУ.</a:t>
            </a:r>
          </a:p>
          <a:p>
            <a:pPr marL="73025">
              <a:buFont typeface="Arial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2) Создание информационное базы на сайтах ОУ.</a:t>
            </a:r>
          </a:p>
          <a:p>
            <a:pPr marL="73025">
              <a:buFont typeface="Arial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3) Открытие районного консультационного центра.</a:t>
            </a:r>
          </a:p>
          <a:p>
            <a:pPr marL="73025">
              <a:buFont typeface="Arial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4) Организация взаимодействия с КГБУЗ «Берёзовская РБ» и Управлением социальной защиты населения</a:t>
            </a:r>
          </a:p>
          <a:p>
            <a:pPr marL="73025"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5) Концепция развития инклюзивного образования     ( декабрь 2020)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4.infourok.ru/uploads/ex/0a67/0006fbbe-22f11d8d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142908" y="1000108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24000" y="1000108"/>
          <a:ext cx="6477024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715140" y="928670"/>
          <a:ext cx="24288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9"/>
            <a:ext cx="8501092" cy="680087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214446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Электронный журнал учета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10303</TotalTime>
  <Words>264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</vt:lpstr>
      <vt:lpstr>Программа: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UserName</dc:creator>
  <cp:lastModifiedBy>user</cp:lastModifiedBy>
  <cp:revision>1325</cp:revision>
  <dcterms:created xsi:type="dcterms:W3CDTF">2010-09-10T01:01:50Z</dcterms:created>
  <dcterms:modified xsi:type="dcterms:W3CDTF">2019-08-29T07:50:28Z</dcterms:modified>
</cp:coreProperties>
</file>