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4"/>
  </p:notesMasterIdLst>
  <p:handoutMasterIdLst>
    <p:handoutMasterId r:id="rId45"/>
  </p:handoutMasterIdLst>
  <p:sldIdLst>
    <p:sldId id="301" r:id="rId6"/>
    <p:sldId id="257" r:id="rId7"/>
    <p:sldId id="300" r:id="rId8"/>
    <p:sldId id="259" r:id="rId9"/>
    <p:sldId id="261" r:id="rId10"/>
    <p:sldId id="298" r:id="rId11"/>
    <p:sldId id="264" r:id="rId12"/>
    <p:sldId id="265" r:id="rId13"/>
    <p:sldId id="266" r:id="rId14"/>
    <p:sldId id="299" r:id="rId15"/>
    <p:sldId id="304" r:id="rId16"/>
    <p:sldId id="262" r:id="rId17"/>
    <p:sldId id="267" r:id="rId18"/>
    <p:sldId id="268" r:id="rId19"/>
    <p:sldId id="270" r:id="rId20"/>
    <p:sldId id="276" r:id="rId21"/>
    <p:sldId id="274" r:id="rId22"/>
    <p:sldId id="273" r:id="rId23"/>
    <p:sldId id="277" r:id="rId24"/>
    <p:sldId id="278" r:id="rId25"/>
    <p:sldId id="279" r:id="rId26"/>
    <p:sldId id="280" r:id="rId27"/>
    <p:sldId id="302" r:id="rId28"/>
    <p:sldId id="281" r:id="rId29"/>
    <p:sldId id="286" r:id="rId30"/>
    <p:sldId id="282" r:id="rId31"/>
    <p:sldId id="283" r:id="rId32"/>
    <p:sldId id="284" r:id="rId33"/>
    <p:sldId id="285" r:id="rId34"/>
    <p:sldId id="287" r:id="rId35"/>
    <p:sldId id="288" r:id="rId36"/>
    <p:sldId id="295" r:id="rId37"/>
    <p:sldId id="289" r:id="rId38"/>
    <p:sldId id="290" r:id="rId39"/>
    <p:sldId id="292" r:id="rId40"/>
    <p:sldId id="293" r:id="rId41"/>
    <p:sldId id="303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EA528-A1B6-44B2-996B-DC9E17B0E0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58C205-688E-401A-B774-5CF43D82D82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Оценка качества образования в 100 % школ на основе международных исследований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C7D595B-0101-4577-9DA4-DBF4C866B4DA}" type="parTrans" cxnId="{7752B483-3AE4-423F-9BB4-58AC95CEC0D7}">
      <dgm:prSet/>
      <dgm:spPr/>
      <dgm:t>
        <a:bodyPr/>
        <a:lstStyle/>
        <a:p>
          <a:endParaRPr lang="ru-RU"/>
        </a:p>
      </dgm:t>
    </dgm:pt>
    <dgm:pt modelId="{A120864E-49AA-43D0-BB57-6D54FCE135A1}" type="sibTrans" cxnId="{7752B483-3AE4-423F-9BB4-58AC95CEC0D7}">
      <dgm:prSet/>
      <dgm:spPr/>
      <dgm:t>
        <a:bodyPr/>
        <a:lstStyle/>
        <a:p>
          <a:endParaRPr lang="ru-RU"/>
        </a:p>
      </dgm:t>
    </dgm:pt>
    <dgm:pt modelId="{69A25F5F-412A-41FA-A3B5-75CB5DFDCCF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Повышение  качества преподавания предметной области «Технология»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DF089BE-EB88-410C-B0E3-2B8FD6EBCC7E}" type="parTrans" cxnId="{EDA0886A-F1EE-44B0-A6AE-C7B29526CEE3}">
      <dgm:prSet/>
      <dgm:spPr/>
      <dgm:t>
        <a:bodyPr/>
        <a:lstStyle/>
        <a:p>
          <a:endParaRPr lang="ru-RU"/>
        </a:p>
      </dgm:t>
    </dgm:pt>
    <dgm:pt modelId="{AF51B33E-A5C2-4272-AED6-F3672B467AAE}" type="sibTrans" cxnId="{EDA0886A-F1EE-44B0-A6AE-C7B29526CEE3}">
      <dgm:prSet/>
      <dgm:spPr/>
      <dgm:t>
        <a:bodyPr/>
        <a:lstStyle/>
        <a:p>
          <a:endParaRPr lang="ru-RU"/>
        </a:p>
      </dgm:t>
    </dgm:pt>
    <dgm:pt modelId="{2B51E320-697C-4BDF-83FA-2DC765C79130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Обновление требований к результатам освоения образовательных программ </a:t>
          </a:r>
        </a:p>
        <a:p>
          <a:endParaRPr lang="ru-RU" sz="2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Обновление МТБ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5E66B02-BD17-4CEE-B0FB-BAC233FDA67B}" type="parTrans" cxnId="{A4B18CAA-858A-437B-AB2D-4980A929F57E}">
      <dgm:prSet/>
      <dgm:spPr/>
      <dgm:t>
        <a:bodyPr/>
        <a:lstStyle/>
        <a:p>
          <a:endParaRPr lang="ru-RU"/>
        </a:p>
      </dgm:t>
    </dgm:pt>
    <dgm:pt modelId="{8A7210B5-1D6F-4B0E-A1F4-55536BDC48E9}" type="sibTrans" cxnId="{A4B18CAA-858A-437B-AB2D-4980A929F57E}">
      <dgm:prSet/>
      <dgm:spPr/>
      <dgm:t>
        <a:bodyPr/>
        <a:lstStyle/>
        <a:p>
          <a:endParaRPr lang="ru-RU"/>
        </a:p>
      </dgm:t>
    </dgm:pt>
    <dgm:pt modelId="{50BD2DCC-12FC-4EC2-B087-9245384F3D4F}" type="pres">
      <dgm:prSet presAssocID="{8FEEA528-A1B6-44B2-996B-DC9E17B0E0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DF0190-210B-414E-83F3-C59F29AC7B0A}" type="pres">
      <dgm:prSet presAssocID="{4058C205-688E-401A-B774-5CF43D82D828}" presName="parentLin" presStyleCnt="0"/>
      <dgm:spPr/>
    </dgm:pt>
    <dgm:pt modelId="{EC924A12-EEEA-435F-929F-3C3B8BD22B17}" type="pres">
      <dgm:prSet presAssocID="{4058C205-688E-401A-B774-5CF43D82D82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7057866-C636-45E7-8AA9-F9090DBAF412}" type="pres">
      <dgm:prSet presAssocID="{4058C205-688E-401A-B774-5CF43D82D828}" presName="parentText" presStyleLbl="node1" presStyleIdx="0" presStyleCnt="3" custScaleX="107820" custScaleY="187389" custLinFactNeighborX="-826" custLinFactNeighborY="-22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9EDFA-501A-43C1-B1E5-C8E401553E11}" type="pres">
      <dgm:prSet presAssocID="{4058C205-688E-401A-B774-5CF43D82D828}" presName="negativeSpace" presStyleCnt="0"/>
      <dgm:spPr/>
    </dgm:pt>
    <dgm:pt modelId="{2678109B-24C7-46AC-803F-A271A616584B}" type="pres">
      <dgm:prSet presAssocID="{4058C205-688E-401A-B774-5CF43D82D828}" presName="childText" presStyleLbl="conFgAcc1" presStyleIdx="0" presStyleCnt="3">
        <dgm:presLayoutVars>
          <dgm:bulletEnabled val="1"/>
        </dgm:presLayoutVars>
      </dgm:prSet>
      <dgm:spPr/>
    </dgm:pt>
    <dgm:pt modelId="{9339A988-E3CF-40F2-AEE6-E461D5CC1D90}" type="pres">
      <dgm:prSet presAssocID="{A120864E-49AA-43D0-BB57-6D54FCE135A1}" presName="spaceBetweenRectangles" presStyleCnt="0"/>
      <dgm:spPr/>
    </dgm:pt>
    <dgm:pt modelId="{DDE44C9A-0403-47B0-A0FB-04B234BD2961}" type="pres">
      <dgm:prSet presAssocID="{69A25F5F-412A-41FA-A3B5-75CB5DFDCCFD}" presName="parentLin" presStyleCnt="0"/>
      <dgm:spPr/>
    </dgm:pt>
    <dgm:pt modelId="{216A9870-4566-47A5-87F9-020EE0FD009F}" type="pres">
      <dgm:prSet presAssocID="{69A25F5F-412A-41FA-A3B5-75CB5DFDCCF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0D7345E-331A-4310-868D-185315474246}" type="pres">
      <dgm:prSet presAssocID="{69A25F5F-412A-41FA-A3B5-75CB5DFDCCFD}" presName="parentText" presStyleLbl="node1" presStyleIdx="1" presStyleCnt="3" custScaleX="109811" custScaleY="2504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FB9ED-E02A-4FCB-AF31-C752C149C7EA}" type="pres">
      <dgm:prSet presAssocID="{69A25F5F-412A-41FA-A3B5-75CB5DFDCCFD}" presName="negativeSpace" presStyleCnt="0"/>
      <dgm:spPr/>
    </dgm:pt>
    <dgm:pt modelId="{DEF32178-0FE9-411E-8026-192BC365164C}" type="pres">
      <dgm:prSet presAssocID="{69A25F5F-412A-41FA-A3B5-75CB5DFDCCFD}" presName="childText" presStyleLbl="conFgAcc1" presStyleIdx="1" presStyleCnt="3">
        <dgm:presLayoutVars>
          <dgm:bulletEnabled val="1"/>
        </dgm:presLayoutVars>
      </dgm:prSet>
      <dgm:spPr/>
    </dgm:pt>
    <dgm:pt modelId="{85635B10-353C-4F23-8DD4-9DF717AD0E29}" type="pres">
      <dgm:prSet presAssocID="{AF51B33E-A5C2-4272-AED6-F3672B467AAE}" presName="spaceBetweenRectangles" presStyleCnt="0"/>
      <dgm:spPr/>
    </dgm:pt>
    <dgm:pt modelId="{D6213637-931C-4946-8DE4-E6A45E66D242}" type="pres">
      <dgm:prSet presAssocID="{2B51E320-697C-4BDF-83FA-2DC765C79130}" presName="parentLin" presStyleCnt="0"/>
      <dgm:spPr/>
    </dgm:pt>
    <dgm:pt modelId="{E10479E8-63A5-4CE7-BF5B-8A4FBDE0FCA6}" type="pres">
      <dgm:prSet presAssocID="{2B51E320-697C-4BDF-83FA-2DC765C7913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83B23D8-7632-42AF-B9BA-7B4F2EE143C1}" type="pres">
      <dgm:prSet presAssocID="{2B51E320-697C-4BDF-83FA-2DC765C79130}" presName="parentText" presStyleLbl="node1" presStyleIdx="2" presStyleCnt="3" custScaleX="109691" custScaleY="394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9CAA4-0B7B-47E8-874D-C83DD3479AC1}" type="pres">
      <dgm:prSet presAssocID="{2B51E320-697C-4BDF-83FA-2DC765C79130}" presName="negativeSpace" presStyleCnt="0"/>
      <dgm:spPr/>
    </dgm:pt>
    <dgm:pt modelId="{B416658D-F18C-4886-9DB8-E1CC5AD7462A}" type="pres">
      <dgm:prSet presAssocID="{2B51E320-697C-4BDF-83FA-2DC765C7913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6590B2D-B3A6-4D8B-8CE0-DCC59597E0D4}" type="presOf" srcId="{8FEEA528-A1B6-44B2-996B-DC9E17B0E04E}" destId="{50BD2DCC-12FC-4EC2-B087-9245384F3D4F}" srcOrd="0" destOrd="0" presId="urn:microsoft.com/office/officeart/2005/8/layout/list1"/>
    <dgm:cxn modelId="{EDA0886A-F1EE-44B0-A6AE-C7B29526CEE3}" srcId="{8FEEA528-A1B6-44B2-996B-DC9E17B0E04E}" destId="{69A25F5F-412A-41FA-A3B5-75CB5DFDCCFD}" srcOrd="1" destOrd="0" parTransId="{FDF089BE-EB88-410C-B0E3-2B8FD6EBCC7E}" sibTransId="{AF51B33E-A5C2-4272-AED6-F3672B467AAE}"/>
    <dgm:cxn modelId="{8C41BABE-B748-4EE2-AB38-BAB029FA230B}" type="presOf" srcId="{69A25F5F-412A-41FA-A3B5-75CB5DFDCCFD}" destId="{216A9870-4566-47A5-87F9-020EE0FD009F}" srcOrd="0" destOrd="0" presId="urn:microsoft.com/office/officeart/2005/8/layout/list1"/>
    <dgm:cxn modelId="{D142C6A9-7DA4-48C7-9C14-0292C98793CD}" type="presOf" srcId="{4058C205-688E-401A-B774-5CF43D82D828}" destId="{37057866-C636-45E7-8AA9-F9090DBAF412}" srcOrd="1" destOrd="0" presId="urn:microsoft.com/office/officeart/2005/8/layout/list1"/>
    <dgm:cxn modelId="{A4B18CAA-858A-437B-AB2D-4980A929F57E}" srcId="{8FEEA528-A1B6-44B2-996B-DC9E17B0E04E}" destId="{2B51E320-697C-4BDF-83FA-2DC765C79130}" srcOrd="2" destOrd="0" parTransId="{E5E66B02-BD17-4CEE-B0FB-BAC233FDA67B}" sibTransId="{8A7210B5-1D6F-4B0E-A1F4-55536BDC48E9}"/>
    <dgm:cxn modelId="{D9D22106-613A-4E67-B1CA-8EE4825A9383}" type="presOf" srcId="{2B51E320-697C-4BDF-83FA-2DC765C79130}" destId="{883B23D8-7632-42AF-B9BA-7B4F2EE143C1}" srcOrd="1" destOrd="0" presId="urn:microsoft.com/office/officeart/2005/8/layout/list1"/>
    <dgm:cxn modelId="{7C90F723-EFE5-40BB-B11A-BBC638AFF797}" type="presOf" srcId="{69A25F5F-412A-41FA-A3B5-75CB5DFDCCFD}" destId="{10D7345E-331A-4310-868D-185315474246}" srcOrd="1" destOrd="0" presId="urn:microsoft.com/office/officeart/2005/8/layout/list1"/>
    <dgm:cxn modelId="{7F12F961-298A-4A94-920A-F7FD5D92A232}" type="presOf" srcId="{2B51E320-697C-4BDF-83FA-2DC765C79130}" destId="{E10479E8-63A5-4CE7-BF5B-8A4FBDE0FCA6}" srcOrd="0" destOrd="0" presId="urn:microsoft.com/office/officeart/2005/8/layout/list1"/>
    <dgm:cxn modelId="{15A06550-6A68-4B61-AC83-20FC6B6FE777}" type="presOf" srcId="{4058C205-688E-401A-B774-5CF43D82D828}" destId="{EC924A12-EEEA-435F-929F-3C3B8BD22B17}" srcOrd="0" destOrd="0" presId="urn:microsoft.com/office/officeart/2005/8/layout/list1"/>
    <dgm:cxn modelId="{7752B483-3AE4-423F-9BB4-58AC95CEC0D7}" srcId="{8FEEA528-A1B6-44B2-996B-DC9E17B0E04E}" destId="{4058C205-688E-401A-B774-5CF43D82D828}" srcOrd="0" destOrd="0" parTransId="{5C7D595B-0101-4577-9DA4-DBF4C866B4DA}" sibTransId="{A120864E-49AA-43D0-BB57-6D54FCE135A1}"/>
    <dgm:cxn modelId="{2FCC1436-C896-43CC-843F-6DB96183D6EC}" type="presParOf" srcId="{50BD2DCC-12FC-4EC2-B087-9245384F3D4F}" destId="{23DF0190-210B-414E-83F3-C59F29AC7B0A}" srcOrd="0" destOrd="0" presId="urn:microsoft.com/office/officeart/2005/8/layout/list1"/>
    <dgm:cxn modelId="{44C0042F-DC88-4A0F-86B3-41E47A26CD73}" type="presParOf" srcId="{23DF0190-210B-414E-83F3-C59F29AC7B0A}" destId="{EC924A12-EEEA-435F-929F-3C3B8BD22B17}" srcOrd="0" destOrd="0" presId="urn:microsoft.com/office/officeart/2005/8/layout/list1"/>
    <dgm:cxn modelId="{6E23C6CF-ACF5-401F-8E64-8D49F5536B6C}" type="presParOf" srcId="{23DF0190-210B-414E-83F3-C59F29AC7B0A}" destId="{37057866-C636-45E7-8AA9-F9090DBAF412}" srcOrd="1" destOrd="0" presId="urn:microsoft.com/office/officeart/2005/8/layout/list1"/>
    <dgm:cxn modelId="{3AD4BE00-C89C-400D-9EF2-07826E1C036A}" type="presParOf" srcId="{50BD2DCC-12FC-4EC2-B087-9245384F3D4F}" destId="{5789EDFA-501A-43C1-B1E5-C8E401553E11}" srcOrd="1" destOrd="0" presId="urn:microsoft.com/office/officeart/2005/8/layout/list1"/>
    <dgm:cxn modelId="{47CAEF27-29F8-4481-B541-5CCEDAFE21E3}" type="presParOf" srcId="{50BD2DCC-12FC-4EC2-B087-9245384F3D4F}" destId="{2678109B-24C7-46AC-803F-A271A616584B}" srcOrd="2" destOrd="0" presId="urn:microsoft.com/office/officeart/2005/8/layout/list1"/>
    <dgm:cxn modelId="{2499CB7F-6367-4399-8B8B-B17CE5672AA7}" type="presParOf" srcId="{50BD2DCC-12FC-4EC2-B087-9245384F3D4F}" destId="{9339A988-E3CF-40F2-AEE6-E461D5CC1D90}" srcOrd="3" destOrd="0" presId="urn:microsoft.com/office/officeart/2005/8/layout/list1"/>
    <dgm:cxn modelId="{5DAA2F9B-516A-4FCE-AEE2-8E44CBE7905A}" type="presParOf" srcId="{50BD2DCC-12FC-4EC2-B087-9245384F3D4F}" destId="{DDE44C9A-0403-47B0-A0FB-04B234BD2961}" srcOrd="4" destOrd="0" presId="urn:microsoft.com/office/officeart/2005/8/layout/list1"/>
    <dgm:cxn modelId="{5B6F6B9A-A6E8-4C56-A907-2F33049E1F51}" type="presParOf" srcId="{DDE44C9A-0403-47B0-A0FB-04B234BD2961}" destId="{216A9870-4566-47A5-87F9-020EE0FD009F}" srcOrd="0" destOrd="0" presId="urn:microsoft.com/office/officeart/2005/8/layout/list1"/>
    <dgm:cxn modelId="{ADD8AD0C-5CCE-4F56-8B1F-DE50E028B3AD}" type="presParOf" srcId="{DDE44C9A-0403-47B0-A0FB-04B234BD2961}" destId="{10D7345E-331A-4310-868D-185315474246}" srcOrd="1" destOrd="0" presId="urn:microsoft.com/office/officeart/2005/8/layout/list1"/>
    <dgm:cxn modelId="{5394FEA9-3BEE-4CEF-B4E9-5562FBE4B3E6}" type="presParOf" srcId="{50BD2DCC-12FC-4EC2-B087-9245384F3D4F}" destId="{2BFFB9ED-E02A-4FCB-AF31-C752C149C7EA}" srcOrd="5" destOrd="0" presId="urn:microsoft.com/office/officeart/2005/8/layout/list1"/>
    <dgm:cxn modelId="{9A38DDFF-1BC3-4006-AA84-8792CBD8BA65}" type="presParOf" srcId="{50BD2DCC-12FC-4EC2-B087-9245384F3D4F}" destId="{DEF32178-0FE9-411E-8026-192BC365164C}" srcOrd="6" destOrd="0" presId="urn:microsoft.com/office/officeart/2005/8/layout/list1"/>
    <dgm:cxn modelId="{30F48F08-2103-4C1D-853F-DAAD632C4DE7}" type="presParOf" srcId="{50BD2DCC-12FC-4EC2-B087-9245384F3D4F}" destId="{85635B10-353C-4F23-8DD4-9DF717AD0E29}" srcOrd="7" destOrd="0" presId="urn:microsoft.com/office/officeart/2005/8/layout/list1"/>
    <dgm:cxn modelId="{3E7A17B0-AA6E-440D-986F-2C2FE5A72A34}" type="presParOf" srcId="{50BD2DCC-12FC-4EC2-B087-9245384F3D4F}" destId="{D6213637-931C-4946-8DE4-E6A45E66D242}" srcOrd="8" destOrd="0" presId="urn:microsoft.com/office/officeart/2005/8/layout/list1"/>
    <dgm:cxn modelId="{8DEA8CD4-4673-4A60-8134-662B915A0B54}" type="presParOf" srcId="{D6213637-931C-4946-8DE4-E6A45E66D242}" destId="{E10479E8-63A5-4CE7-BF5B-8A4FBDE0FCA6}" srcOrd="0" destOrd="0" presId="urn:microsoft.com/office/officeart/2005/8/layout/list1"/>
    <dgm:cxn modelId="{59C65614-7568-483C-B5B1-AE220B4E6D3A}" type="presParOf" srcId="{D6213637-931C-4946-8DE4-E6A45E66D242}" destId="{883B23D8-7632-42AF-B9BA-7B4F2EE143C1}" srcOrd="1" destOrd="0" presId="urn:microsoft.com/office/officeart/2005/8/layout/list1"/>
    <dgm:cxn modelId="{96D9A727-7C65-41CD-9A3F-81820B43C6A9}" type="presParOf" srcId="{50BD2DCC-12FC-4EC2-B087-9245384F3D4F}" destId="{69F9CAA4-0B7B-47E8-874D-C83DD3479AC1}" srcOrd="9" destOrd="0" presId="urn:microsoft.com/office/officeart/2005/8/layout/list1"/>
    <dgm:cxn modelId="{D94953D4-ADCF-49DE-A19D-E1C78A0BFA0D}" type="presParOf" srcId="{50BD2DCC-12FC-4EC2-B087-9245384F3D4F}" destId="{B416658D-F18C-4886-9DB8-E1CC5AD7462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462B84-F60D-4F3F-BECD-F974CD0BD00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1FB517-A376-4A08-8D5E-A681D1852D9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КДР</a:t>
          </a:r>
          <a:endParaRPr lang="ru-RU" dirty="0"/>
        </a:p>
      </dgm:t>
    </dgm:pt>
    <dgm:pt modelId="{35C047F5-1788-4D29-8632-E19255A1A0CB}" type="parTrans" cxnId="{5F9BE4AE-B941-4A4F-A72F-2E801DFF6C9D}">
      <dgm:prSet/>
      <dgm:spPr/>
      <dgm:t>
        <a:bodyPr/>
        <a:lstStyle/>
        <a:p>
          <a:endParaRPr lang="ru-RU"/>
        </a:p>
      </dgm:t>
    </dgm:pt>
    <dgm:pt modelId="{60DFF922-FF08-4E2F-8E56-719D58F06428}" type="sibTrans" cxnId="{5F9BE4AE-B941-4A4F-A72F-2E801DFF6C9D}">
      <dgm:prSet/>
      <dgm:spPr/>
      <dgm:t>
        <a:bodyPr/>
        <a:lstStyle/>
        <a:p>
          <a:endParaRPr lang="ru-RU"/>
        </a:p>
      </dgm:t>
    </dgm:pt>
    <dgm:pt modelId="{0E51DB91-E191-4E3F-8169-D129FC6E2A49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СД</a:t>
          </a:r>
          <a:endParaRPr lang="ru-RU" dirty="0"/>
        </a:p>
      </dgm:t>
    </dgm:pt>
    <dgm:pt modelId="{CCB6EB06-4BF5-45A1-8CC4-463B3E0A3413}" type="parTrans" cxnId="{EEFFC53B-9984-45BA-BA34-2BB60D882B54}">
      <dgm:prSet/>
      <dgm:spPr/>
      <dgm:t>
        <a:bodyPr/>
        <a:lstStyle/>
        <a:p>
          <a:endParaRPr lang="ru-RU"/>
        </a:p>
      </dgm:t>
    </dgm:pt>
    <dgm:pt modelId="{B4237994-8B19-493F-9BB5-012C7208B409}" type="sibTrans" cxnId="{EEFFC53B-9984-45BA-BA34-2BB60D882B54}">
      <dgm:prSet/>
      <dgm:spPr/>
      <dgm:t>
        <a:bodyPr/>
        <a:lstStyle/>
        <a:p>
          <a:endParaRPr lang="ru-RU"/>
        </a:p>
      </dgm:t>
    </dgm:pt>
    <dgm:pt modelId="{084BEF0E-D8EE-4F56-87CD-4E2E5AACCB83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ИД</a:t>
          </a:r>
          <a:endParaRPr lang="ru-RU" dirty="0"/>
        </a:p>
      </dgm:t>
    </dgm:pt>
    <dgm:pt modelId="{14258D28-41CA-45F7-B0B1-9AB12630EA52}" type="parTrans" cxnId="{5C95DE17-85C6-4807-BEAD-9008BE981A03}">
      <dgm:prSet/>
      <dgm:spPr/>
      <dgm:t>
        <a:bodyPr/>
        <a:lstStyle/>
        <a:p>
          <a:endParaRPr lang="ru-RU"/>
        </a:p>
      </dgm:t>
    </dgm:pt>
    <dgm:pt modelId="{AE6AD5CA-EEA7-4644-96AC-AB058CC686A0}" type="sibTrans" cxnId="{5C95DE17-85C6-4807-BEAD-9008BE981A03}">
      <dgm:prSet/>
      <dgm:spPr/>
      <dgm:t>
        <a:bodyPr/>
        <a:lstStyle/>
        <a:p>
          <a:endParaRPr lang="ru-RU"/>
        </a:p>
      </dgm:t>
    </dgm:pt>
    <dgm:pt modelId="{92DF067F-394A-469C-8246-D0C4A35EAFF6}">
      <dgm:prSet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ККР</a:t>
          </a:r>
          <a:endParaRPr lang="ru-RU" dirty="0"/>
        </a:p>
      </dgm:t>
    </dgm:pt>
    <dgm:pt modelId="{8A6BCAED-0CB8-4C43-B745-D40361B94838}" type="parTrans" cxnId="{A41F194A-A85D-438F-964F-E4618024C547}">
      <dgm:prSet/>
      <dgm:spPr/>
      <dgm:t>
        <a:bodyPr/>
        <a:lstStyle/>
        <a:p>
          <a:endParaRPr lang="ru-RU"/>
        </a:p>
      </dgm:t>
    </dgm:pt>
    <dgm:pt modelId="{0BB3BC64-498F-4831-BC43-3FDF0B26826C}" type="sibTrans" cxnId="{A41F194A-A85D-438F-964F-E4618024C547}">
      <dgm:prSet/>
      <dgm:spPr/>
      <dgm:t>
        <a:bodyPr/>
        <a:lstStyle/>
        <a:p>
          <a:endParaRPr lang="ru-RU"/>
        </a:p>
      </dgm:t>
    </dgm:pt>
    <dgm:pt modelId="{38AEE5A7-7434-474C-A115-23D0E7852DA7}" type="pres">
      <dgm:prSet presAssocID="{38462B84-F60D-4F3F-BECD-F974CD0BD00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B499A6-1BF8-4CC5-9E00-9C7C4410EA8C}" type="pres">
      <dgm:prSet presAssocID="{38462B84-F60D-4F3F-BECD-F974CD0BD00C}" presName="diamond" presStyleLbl="bgShp" presStyleIdx="0" presStyleCnt="1"/>
      <dgm:spPr/>
    </dgm:pt>
    <dgm:pt modelId="{E25BC354-80C2-4E64-9F02-13B5722031F4}" type="pres">
      <dgm:prSet presAssocID="{38462B84-F60D-4F3F-BECD-F974CD0BD00C}" presName="quad1" presStyleLbl="node1" presStyleIdx="0" presStyleCnt="4" custLinFactY="3848" custLinFactNeighborX="-1346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17830-F06C-4728-9E2A-B94C7EDEFDE9}" type="pres">
      <dgm:prSet presAssocID="{38462B84-F60D-4F3F-BECD-F974CD0BD00C}" presName="quad2" presStyleLbl="node1" presStyleIdx="1" presStyleCnt="4" custLinFactNeighborX="-713" custLinFactNeighborY="-27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A4FBC-35A0-46EB-A7B8-11139D19F29A}" type="pres">
      <dgm:prSet presAssocID="{38462B84-F60D-4F3F-BECD-F974CD0BD00C}" presName="quad3" presStyleLbl="node1" presStyleIdx="2" presStyleCnt="4" custLinFactY="-2465" custLinFactNeighborX="-134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5B69C-F422-474D-8D73-F1B6F14CA53B}" type="pres">
      <dgm:prSet presAssocID="{38462B84-F60D-4F3F-BECD-F974CD0BD00C}" presName="quad4" presStyleLbl="node1" presStyleIdx="3" presStyleCnt="4" custLinFactNeighborX="-556" custLinFactNeighborY="-38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CDD1E7-1D92-4D78-8FB8-AF31A7B56954}" type="presOf" srcId="{92DF067F-394A-469C-8246-D0C4A35EAFF6}" destId="{3D65B69C-F422-474D-8D73-F1B6F14CA53B}" srcOrd="0" destOrd="0" presId="urn:microsoft.com/office/officeart/2005/8/layout/matrix3"/>
    <dgm:cxn modelId="{096F5922-E2E5-4137-9369-1CE79AE8E99C}" type="presOf" srcId="{0E51DB91-E191-4E3F-8169-D129FC6E2A49}" destId="{8DB17830-F06C-4728-9E2A-B94C7EDEFDE9}" srcOrd="0" destOrd="0" presId="urn:microsoft.com/office/officeart/2005/8/layout/matrix3"/>
    <dgm:cxn modelId="{A41F194A-A85D-438F-964F-E4618024C547}" srcId="{38462B84-F60D-4F3F-BECD-F974CD0BD00C}" destId="{92DF067F-394A-469C-8246-D0C4A35EAFF6}" srcOrd="3" destOrd="0" parTransId="{8A6BCAED-0CB8-4C43-B745-D40361B94838}" sibTransId="{0BB3BC64-498F-4831-BC43-3FDF0B26826C}"/>
    <dgm:cxn modelId="{A8660704-9340-4CE8-8263-03E5A9693E60}" type="presOf" srcId="{38462B84-F60D-4F3F-BECD-F974CD0BD00C}" destId="{38AEE5A7-7434-474C-A115-23D0E7852DA7}" srcOrd="0" destOrd="0" presId="urn:microsoft.com/office/officeart/2005/8/layout/matrix3"/>
    <dgm:cxn modelId="{5C95DE17-85C6-4807-BEAD-9008BE981A03}" srcId="{38462B84-F60D-4F3F-BECD-F974CD0BD00C}" destId="{084BEF0E-D8EE-4F56-87CD-4E2E5AACCB83}" srcOrd="2" destOrd="0" parTransId="{14258D28-41CA-45F7-B0B1-9AB12630EA52}" sibTransId="{AE6AD5CA-EEA7-4644-96AC-AB058CC686A0}"/>
    <dgm:cxn modelId="{EEFFC53B-9984-45BA-BA34-2BB60D882B54}" srcId="{38462B84-F60D-4F3F-BECD-F974CD0BD00C}" destId="{0E51DB91-E191-4E3F-8169-D129FC6E2A49}" srcOrd="1" destOrd="0" parTransId="{CCB6EB06-4BF5-45A1-8CC4-463B3E0A3413}" sibTransId="{B4237994-8B19-493F-9BB5-012C7208B409}"/>
    <dgm:cxn modelId="{5F9BE4AE-B941-4A4F-A72F-2E801DFF6C9D}" srcId="{38462B84-F60D-4F3F-BECD-F974CD0BD00C}" destId="{2C1FB517-A376-4A08-8D5E-A681D1852D9A}" srcOrd="0" destOrd="0" parTransId="{35C047F5-1788-4D29-8632-E19255A1A0CB}" sibTransId="{60DFF922-FF08-4E2F-8E56-719D58F06428}"/>
    <dgm:cxn modelId="{EF5A25CE-8A43-4977-A5AF-C45828885824}" type="presOf" srcId="{084BEF0E-D8EE-4F56-87CD-4E2E5AACCB83}" destId="{C1FA4FBC-35A0-46EB-A7B8-11139D19F29A}" srcOrd="0" destOrd="0" presId="urn:microsoft.com/office/officeart/2005/8/layout/matrix3"/>
    <dgm:cxn modelId="{0FD75B5C-9C4E-4CC6-ACB3-92964B24F3A6}" type="presOf" srcId="{2C1FB517-A376-4A08-8D5E-A681D1852D9A}" destId="{E25BC354-80C2-4E64-9F02-13B5722031F4}" srcOrd="0" destOrd="0" presId="urn:microsoft.com/office/officeart/2005/8/layout/matrix3"/>
    <dgm:cxn modelId="{F1F4E09C-6ADE-4FC5-A226-129CC8A2E8A1}" type="presParOf" srcId="{38AEE5A7-7434-474C-A115-23D0E7852DA7}" destId="{41B499A6-1BF8-4CC5-9E00-9C7C4410EA8C}" srcOrd="0" destOrd="0" presId="urn:microsoft.com/office/officeart/2005/8/layout/matrix3"/>
    <dgm:cxn modelId="{7E7991D2-131B-40B8-BC9D-96FFBCD908B1}" type="presParOf" srcId="{38AEE5A7-7434-474C-A115-23D0E7852DA7}" destId="{E25BC354-80C2-4E64-9F02-13B5722031F4}" srcOrd="1" destOrd="0" presId="urn:microsoft.com/office/officeart/2005/8/layout/matrix3"/>
    <dgm:cxn modelId="{7B4AFC83-49CE-4630-87DB-149DD2BB0900}" type="presParOf" srcId="{38AEE5A7-7434-474C-A115-23D0E7852DA7}" destId="{8DB17830-F06C-4728-9E2A-B94C7EDEFDE9}" srcOrd="2" destOrd="0" presId="urn:microsoft.com/office/officeart/2005/8/layout/matrix3"/>
    <dgm:cxn modelId="{1295F968-BA77-4BE5-AC09-154F309B6586}" type="presParOf" srcId="{38AEE5A7-7434-474C-A115-23D0E7852DA7}" destId="{C1FA4FBC-35A0-46EB-A7B8-11139D19F29A}" srcOrd="3" destOrd="0" presId="urn:microsoft.com/office/officeart/2005/8/layout/matrix3"/>
    <dgm:cxn modelId="{E801DE79-2855-4F6A-83FC-EFAFA17A940E}" type="presParOf" srcId="{38AEE5A7-7434-474C-A115-23D0E7852DA7}" destId="{3D65B69C-F422-474D-8D73-F1B6F14CA53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B799FD-2025-416F-B7F6-86E613FBC2D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6D86DC-DA71-4638-BF1E-BBB28278C29F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99"/>
              </a:solidFill>
            </a:rPr>
            <a:t>Чтение и понимание текстов </a:t>
          </a:r>
          <a:r>
            <a:rPr lang="en-US" sz="3200" dirty="0" smtClean="0">
              <a:solidFill>
                <a:srgbClr val="000099"/>
              </a:solidFill>
            </a:rPr>
            <a:t>(PIRLS)</a:t>
          </a:r>
        </a:p>
        <a:p>
          <a:r>
            <a:rPr lang="ru-RU" sz="3200" dirty="0" smtClean="0">
              <a:solidFill>
                <a:srgbClr val="000099"/>
              </a:solidFill>
            </a:rPr>
            <a:t>Читательская грамотность</a:t>
          </a:r>
          <a:r>
            <a:rPr lang="en-US" sz="3200" dirty="0" smtClean="0">
              <a:solidFill>
                <a:srgbClr val="000099"/>
              </a:solidFill>
            </a:rPr>
            <a:t>(PISA)</a:t>
          </a:r>
          <a:endParaRPr lang="ru-RU" sz="3200" dirty="0"/>
        </a:p>
      </dgm:t>
    </dgm:pt>
    <dgm:pt modelId="{C89BDA32-6A9C-4A7B-93CE-FF1E3A9C9354}" type="parTrans" cxnId="{A7507CF4-AE9A-49CC-9B3B-32D5A80C5EC3}">
      <dgm:prSet/>
      <dgm:spPr/>
      <dgm:t>
        <a:bodyPr/>
        <a:lstStyle/>
        <a:p>
          <a:endParaRPr lang="ru-RU"/>
        </a:p>
      </dgm:t>
    </dgm:pt>
    <dgm:pt modelId="{8C42623E-E8B1-4B9F-8A86-4A4CC2459B2D}" type="sibTrans" cxnId="{A7507CF4-AE9A-49CC-9B3B-32D5A80C5EC3}">
      <dgm:prSet/>
      <dgm:spPr/>
      <dgm:t>
        <a:bodyPr/>
        <a:lstStyle/>
        <a:p>
          <a:endParaRPr lang="ru-RU"/>
        </a:p>
      </dgm:t>
    </dgm:pt>
    <dgm:pt modelId="{5581E131-84B1-4C6D-B2A4-223B417DB4CC}">
      <dgm:prSet phldrT="[Текст]" custT="1"/>
      <dgm:spPr/>
      <dgm:t>
        <a:bodyPr/>
        <a:lstStyle/>
        <a:p>
          <a:r>
            <a:rPr lang="ru-RU" sz="2400" dirty="0" smtClean="0"/>
            <a:t>Опора на текст</a:t>
          </a:r>
          <a:endParaRPr lang="ru-RU" sz="2400" dirty="0"/>
        </a:p>
      </dgm:t>
    </dgm:pt>
    <dgm:pt modelId="{B2B32EB9-49E6-42F9-926B-E7B013FFC323}" type="parTrans" cxnId="{B809BD51-7F8E-45F2-B0FB-97DB984733B3}">
      <dgm:prSet/>
      <dgm:spPr/>
      <dgm:t>
        <a:bodyPr/>
        <a:lstStyle/>
        <a:p>
          <a:endParaRPr lang="ru-RU"/>
        </a:p>
      </dgm:t>
    </dgm:pt>
    <dgm:pt modelId="{4F9942F0-7CB5-4E83-82E8-E8F0822DD17D}" type="sibTrans" cxnId="{B809BD51-7F8E-45F2-B0FB-97DB984733B3}">
      <dgm:prSet/>
      <dgm:spPr/>
      <dgm:t>
        <a:bodyPr/>
        <a:lstStyle/>
        <a:p>
          <a:endParaRPr lang="ru-RU"/>
        </a:p>
      </dgm:t>
    </dgm:pt>
    <dgm:pt modelId="{D69065E6-EF6C-437B-AE96-5267BC148706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1. найти и извлечь </a:t>
          </a:r>
        </a:p>
        <a:p>
          <a:r>
            <a:rPr lang="ru-RU" sz="2400" i="1" dirty="0" smtClean="0">
              <a:solidFill>
                <a:srgbClr val="002060"/>
              </a:solidFill>
            </a:rPr>
            <a:t>(информацию</a:t>
          </a:r>
          <a:r>
            <a:rPr lang="ru-RU" sz="1500" i="1" dirty="0" smtClean="0">
              <a:solidFill>
                <a:srgbClr val="002060"/>
              </a:solidFill>
            </a:rPr>
            <a:t>)</a:t>
          </a:r>
          <a:endParaRPr lang="ru-RU" sz="1500" dirty="0"/>
        </a:p>
      </dgm:t>
    </dgm:pt>
    <dgm:pt modelId="{4E02C886-8565-453A-A378-F4B5A8C73D26}" type="parTrans" cxnId="{1666D94C-CE1F-40DB-AB75-298F73D012FE}">
      <dgm:prSet/>
      <dgm:spPr/>
      <dgm:t>
        <a:bodyPr/>
        <a:lstStyle/>
        <a:p>
          <a:endParaRPr lang="ru-RU"/>
        </a:p>
      </dgm:t>
    </dgm:pt>
    <dgm:pt modelId="{73BB8B8F-525F-440F-81CE-A7CCF3B43D49}" type="sibTrans" cxnId="{1666D94C-CE1F-40DB-AB75-298F73D012FE}">
      <dgm:prSet/>
      <dgm:spPr/>
      <dgm:t>
        <a:bodyPr/>
        <a:lstStyle/>
        <a:p>
          <a:endParaRPr lang="ru-RU"/>
        </a:p>
      </dgm:t>
    </dgm:pt>
    <dgm:pt modelId="{1F3F1DDD-E13E-4B12-8FF4-42A677023C1F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2. интегрировать и </a:t>
          </a:r>
        </a:p>
        <a:p>
          <a:r>
            <a:rPr lang="ru-RU" sz="2400" dirty="0" smtClean="0">
              <a:solidFill>
                <a:srgbClr val="002060"/>
              </a:solidFill>
            </a:rPr>
            <a:t>интерпретировать </a:t>
          </a:r>
        </a:p>
        <a:p>
          <a:r>
            <a:rPr lang="ru-RU" sz="2400" i="1" dirty="0" smtClean="0">
              <a:solidFill>
                <a:srgbClr val="002060"/>
              </a:solidFill>
            </a:rPr>
            <a:t>(сообщения текста)</a:t>
          </a:r>
          <a:r>
            <a:rPr lang="ru-RU" sz="2400" dirty="0" smtClean="0"/>
            <a:t> </a:t>
          </a:r>
          <a:endParaRPr lang="ru-RU" sz="2400" dirty="0"/>
        </a:p>
      </dgm:t>
    </dgm:pt>
    <dgm:pt modelId="{AA1BF11E-F9D0-4513-8C66-E91270E0E52F}" type="parTrans" cxnId="{EA70F32D-9551-4D31-9475-37950544C929}">
      <dgm:prSet/>
      <dgm:spPr/>
      <dgm:t>
        <a:bodyPr/>
        <a:lstStyle/>
        <a:p>
          <a:endParaRPr lang="ru-RU"/>
        </a:p>
      </dgm:t>
    </dgm:pt>
    <dgm:pt modelId="{78926FAD-67B4-400C-BFAC-2BFA6B600905}" type="sibTrans" cxnId="{EA70F32D-9551-4D31-9475-37950544C929}">
      <dgm:prSet/>
      <dgm:spPr/>
      <dgm:t>
        <a:bodyPr/>
        <a:lstStyle/>
        <a:p>
          <a:endParaRPr lang="ru-RU"/>
        </a:p>
      </dgm:t>
    </dgm:pt>
    <dgm:pt modelId="{D8A8E1C8-B434-47DE-8DFC-CE33B0142C3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Опора на </a:t>
          </a:r>
          <a:r>
            <a:rPr lang="ru-RU" sz="2400" dirty="0" err="1" smtClean="0">
              <a:solidFill>
                <a:srgbClr val="002060"/>
              </a:solidFill>
            </a:rPr>
            <a:t>внетекстовое</a:t>
          </a:r>
          <a:r>
            <a:rPr lang="ru-RU" sz="2400" dirty="0" smtClean="0">
              <a:solidFill>
                <a:srgbClr val="002060"/>
              </a:solidFill>
            </a:rPr>
            <a:t> знание</a:t>
          </a:r>
          <a:endParaRPr lang="ru-RU" sz="2400" dirty="0"/>
        </a:p>
      </dgm:t>
    </dgm:pt>
    <dgm:pt modelId="{C5C1B03D-7EB9-4EDF-93A1-A98045F26312}" type="parTrans" cxnId="{79085156-E904-47B5-A5DB-C50F164CF038}">
      <dgm:prSet/>
      <dgm:spPr/>
      <dgm:t>
        <a:bodyPr/>
        <a:lstStyle/>
        <a:p>
          <a:endParaRPr lang="ru-RU"/>
        </a:p>
      </dgm:t>
    </dgm:pt>
    <dgm:pt modelId="{B477D813-FDE2-440B-8E03-3BA8A0E11FC0}" type="sibTrans" cxnId="{79085156-E904-47B5-A5DB-C50F164CF038}">
      <dgm:prSet/>
      <dgm:spPr/>
      <dgm:t>
        <a:bodyPr/>
        <a:lstStyle/>
        <a:p>
          <a:endParaRPr lang="ru-RU"/>
        </a:p>
      </dgm:t>
    </dgm:pt>
    <dgm:pt modelId="{626E7FC3-A847-469E-8AD6-4E296FCF93DD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3. Осмыслить </a:t>
          </a:r>
        </a:p>
        <a:p>
          <a:r>
            <a:rPr lang="ru-RU" sz="2400" dirty="0" smtClean="0">
              <a:solidFill>
                <a:srgbClr val="002060"/>
              </a:solidFill>
            </a:rPr>
            <a:t>и оценить </a:t>
          </a:r>
          <a:endParaRPr lang="ru-RU" sz="2400" dirty="0"/>
        </a:p>
      </dgm:t>
    </dgm:pt>
    <dgm:pt modelId="{0DB3C2DC-E335-48A5-B499-2B1897289704}" type="parTrans" cxnId="{268F2744-5067-4EE8-BFCD-7D32DD0E4359}">
      <dgm:prSet/>
      <dgm:spPr/>
      <dgm:t>
        <a:bodyPr/>
        <a:lstStyle/>
        <a:p>
          <a:endParaRPr lang="ru-RU"/>
        </a:p>
      </dgm:t>
    </dgm:pt>
    <dgm:pt modelId="{F9BDE706-69C8-4364-8F74-DF45D7DB401E}" type="sibTrans" cxnId="{268F2744-5067-4EE8-BFCD-7D32DD0E4359}">
      <dgm:prSet/>
      <dgm:spPr/>
      <dgm:t>
        <a:bodyPr/>
        <a:lstStyle/>
        <a:p>
          <a:endParaRPr lang="ru-RU"/>
        </a:p>
      </dgm:t>
    </dgm:pt>
    <dgm:pt modelId="{595194D4-9332-4A11-A870-EAF74BBCE2F6}">
      <dgm:prSet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форму</a:t>
          </a:r>
        </a:p>
        <a:p>
          <a:r>
            <a:rPr lang="ru-RU" sz="2400" dirty="0" smtClean="0">
              <a:solidFill>
                <a:srgbClr val="002060"/>
              </a:solidFill>
            </a:rPr>
            <a:t>текста </a:t>
          </a:r>
          <a:endParaRPr lang="ru-RU" sz="2400" dirty="0"/>
        </a:p>
      </dgm:t>
    </dgm:pt>
    <dgm:pt modelId="{EF58895D-B48A-41E9-9DE5-F5F5C3308D95}" type="parTrans" cxnId="{B02EC019-2437-4293-94A5-DEBC6B69E471}">
      <dgm:prSet/>
      <dgm:spPr/>
      <dgm:t>
        <a:bodyPr/>
        <a:lstStyle/>
        <a:p>
          <a:endParaRPr lang="ru-RU"/>
        </a:p>
      </dgm:t>
    </dgm:pt>
    <dgm:pt modelId="{DDF86BA1-6A1C-42B2-9744-B42ABE39AE52}" type="sibTrans" cxnId="{B02EC019-2437-4293-94A5-DEBC6B69E471}">
      <dgm:prSet/>
      <dgm:spPr/>
      <dgm:t>
        <a:bodyPr/>
        <a:lstStyle/>
        <a:p>
          <a:endParaRPr lang="ru-RU"/>
        </a:p>
      </dgm:t>
    </dgm:pt>
    <dgm:pt modelId="{048621E9-64AB-4FAB-B86B-4C090CEA3705}">
      <dgm:prSet custT="1"/>
      <dgm:spPr/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содержание</a:t>
          </a:r>
        </a:p>
        <a:p>
          <a:r>
            <a:rPr lang="ru-RU" sz="2400" dirty="0" smtClean="0">
              <a:solidFill>
                <a:srgbClr val="002060"/>
              </a:solidFill>
            </a:rPr>
            <a:t>текста </a:t>
          </a:r>
          <a:endParaRPr lang="ru-RU" sz="2400" dirty="0"/>
        </a:p>
      </dgm:t>
    </dgm:pt>
    <dgm:pt modelId="{35D26B6F-763A-47EB-9F4F-ED71A6E3D567}" type="parTrans" cxnId="{BE0B109A-E149-4543-AF72-BCDB269F81D6}">
      <dgm:prSet/>
      <dgm:spPr/>
      <dgm:t>
        <a:bodyPr/>
        <a:lstStyle/>
        <a:p>
          <a:endParaRPr lang="ru-RU"/>
        </a:p>
      </dgm:t>
    </dgm:pt>
    <dgm:pt modelId="{8EB675D3-D5D2-46DF-8DB2-50CF47180BC2}" type="sibTrans" cxnId="{BE0B109A-E149-4543-AF72-BCDB269F81D6}">
      <dgm:prSet/>
      <dgm:spPr/>
      <dgm:t>
        <a:bodyPr/>
        <a:lstStyle/>
        <a:p>
          <a:endParaRPr lang="ru-RU"/>
        </a:p>
      </dgm:t>
    </dgm:pt>
    <dgm:pt modelId="{D742EBFC-1F1D-4EA7-8E0B-E69DCC91FB38}" type="pres">
      <dgm:prSet presAssocID="{95B799FD-2025-416F-B7F6-86E613FBC2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14320AC-C919-49E3-AA47-25F2EE3566DB}" type="pres">
      <dgm:prSet presAssocID="{806D86DC-DA71-4638-BF1E-BBB28278C29F}" presName="hierRoot1" presStyleCnt="0"/>
      <dgm:spPr/>
    </dgm:pt>
    <dgm:pt modelId="{E5FF1162-4E6C-4273-80C7-C9037B9C5414}" type="pres">
      <dgm:prSet presAssocID="{806D86DC-DA71-4638-BF1E-BBB28278C29F}" presName="composite" presStyleCnt="0"/>
      <dgm:spPr/>
    </dgm:pt>
    <dgm:pt modelId="{0F72F2D8-3F74-4265-B85C-6C76C7F7617D}" type="pres">
      <dgm:prSet presAssocID="{806D86DC-DA71-4638-BF1E-BBB28278C29F}" presName="background" presStyleLbl="node0" presStyleIdx="0" presStyleCnt="1"/>
      <dgm:spPr>
        <a:solidFill>
          <a:schemeClr val="accent6">
            <a:lumMod val="20000"/>
            <a:lumOff val="80000"/>
          </a:schemeClr>
        </a:solidFill>
      </dgm:spPr>
    </dgm:pt>
    <dgm:pt modelId="{DAE98270-4CA6-4729-937E-8A4218AD62C9}" type="pres">
      <dgm:prSet presAssocID="{806D86DC-DA71-4638-BF1E-BBB28278C29F}" presName="text" presStyleLbl="fgAcc0" presStyleIdx="0" presStyleCnt="1" custScaleX="534497" custScaleY="201497" custLinFactNeighborX="-56259" custLinFactNeighborY="-12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619CC8-505E-46E5-A64A-D1C7F79DE484}" type="pres">
      <dgm:prSet presAssocID="{806D86DC-DA71-4638-BF1E-BBB28278C29F}" presName="hierChild2" presStyleCnt="0"/>
      <dgm:spPr/>
    </dgm:pt>
    <dgm:pt modelId="{3644A781-8652-4E2B-AFAB-98E071BFF52E}" type="pres">
      <dgm:prSet presAssocID="{B2B32EB9-49E6-42F9-926B-E7B013FFC32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2EF8925-ECF4-4DDC-9207-4C47D620BC7A}" type="pres">
      <dgm:prSet presAssocID="{5581E131-84B1-4C6D-B2A4-223B417DB4CC}" presName="hierRoot2" presStyleCnt="0"/>
      <dgm:spPr/>
    </dgm:pt>
    <dgm:pt modelId="{11C3100D-D3D7-47F1-B345-4FF77A3E82C1}" type="pres">
      <dgm:prSet presAssocID="{5581E131-84B1-4C6D-B2A4-223B417DB4CC}" presName="composite2" presStyleCnt="0"/>
      <dgm:spPr/>
    </dgm:pt>
    <dgm:pt modelId="{C02729C4-4A9E-4FAD-93BA-E699D85DA5CE}" type="pres">
      <dgm:prSet presAssocID="{5581E131-84B1-4C6D-B2A4-223B417DB4CC}" presName="background2" presStyleLbl="node2" presStyleIdx="0" presStyleCnt="2"/>
      <dgm:spPr>
        <a:solidFill>
          <a:srgbClr val="00B050"/>
        </a:solidFill>
      </dgm:spPr>
    </dgm:pt>
    <dgm:pt modelId="{10BE4B09-ABB9-4203-A114-F5FEAE045852}" type="pres">
      <dgm:prSet presAssocID="{5581E131-84B1-4C6D-B2A4-223B417DB4CC}" presName="text2" presStyleLbl="fgAcc2" presStyleIdx="0" presStyleCnt="2" custScaleX="110673" custScaleY="96966" custLinFactNeighborX="-27484" custLinFactNeighborY="-183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2CA3AB-D77C-4E90-B756-5192BDDAB577}" type="pres">
      <dgm:prSet presAssocID="{5581E131-84B1-4C6D-B2A4-223B417DB4CC}" presName="hierChild3" presStyleCnt="0"/>
      <dgm:spPr/>
    </dgm:pt>
    <dgm:pt modelId="{EBFCC04E-73AC-4AD6-9EA9-31373F13B0F7}" type="pres">
      <dgm:prSet presAssocID="{4E02C886-8565-453A-A378-F4B5A8C73D26}" presName="Name17" presStyleLbl="parChTrans1D3" presStyleIdx="0" presStyleCnt="3"/>
      <dgm:spPr/>
      <dgm:t>
        <a:bodyPr/>
        <a:lstStyle/>
        <a:p>
          <a:endParaRPr lang="ru-RU"/>
        </a:p>
      </dgm:t>
    </dgm:pt>
    <dgm:pt modelId="{2B775FE8-92D1-4815-B074-968FFEB0B294}" type="pres">
      <dgm:prSet presAssocID="{D69065E6-EF6C-437B-AE96-5267BC148706}" presName="hierRoot3" presStyleCnt="0"/>
      <dgm:spPr/>
    </dgm:pt>
    <dgm:pt modelId="{638AE7B6-F130-4B7B-B920-69D656F55572}" type="pres">
      <dgm:prSet presAssocID="{D69065E6-EF6C-437B-AE96-5267BC148706}" presName="composite3" presStyleCnt="0"/>
      <dgm:spPr/>
    </dgm:pt>
    <dgm:pt modelId="{5A6470D9-2601-45FE-9A5A-B5E6FD126B59}" type="pres">
      <dgm:prSet presAssocID="{D69065E6-EF6C-437B-AE96-5267BC148706}" presName="background3" presStyleLbl="node3" presStyleIdx="0" presStyleCnt="3"/>
      <dgm:spPr/>
    </dgm:pt>
    <dgm:pt modelId="{C5D3CC46-F0DF-4BDC-A6FF-9B886132CEB2}" type="pres">
      <dgm:prSet presAssocID="{D69065E6-EF6C-437B-AE96-5267BC148706}" presName="text3" presStyleLbl="fgAcc3" presStyleIdx="0" presStyleCnt="3" custScaleX="174489" custScaleY="179654" custLinFactNeighborX="-18076" custLinFactNeighborY="-14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FC3D5D-4135-4787-AE64-1D68763E4D48}" type="pres">
      <dgm:prSet presAssocID="{D69065E6-EF6C-437B-AE96-5267BC148706}" presName="hierChild4" presStyleCnt="0"/>
      <dgm:spPr/>
    </dgm:pt>
    <dgm:pt modelId="{199BC5DC-E80D-41B3-9C3D-397B4D5BEE6E}" type="pres">
      <dgm:prSet presAssocID="{AA1BF11E-F9D0-4513-8C66-E91270E0E52F}" presName="Name17" presStyleLbl="parChTrans1D3" presStyleIdx="1" presStyleCnt="3"/>
      <dgm:spPr/>
      <dgm:t>
        <a:bodyPr/>
        <a:lstStyle/>
        <a:p>
          <a:endParaRPr lang="ru-RU"/>
        </a:p>
      </dgm:t>
    </dgm:pt>
    <dgm:pt modelId="{51B94B90-FF48-4AB2-A571-C7B96DF878A3}" type="pres">
      <dgm:prSet presAssocID="{1F3F1DDD-E13E-4B12-8FF4-42A677023C1F}" presName="hierRoot3" presStyleCnt="0"/>
      <dgm:spPr/>
    </dgm:pt>
    <dgm:pt modelId="{7391CA3C-4626-45C1-B919-8D917702F0AD}" type="pres">
      <dgm:prSet presAssocID="{1F3F1DDD-E13E-4B12-8FF4-42A677023C1F}" presName="composite3" presStyleCnt="0"/>
      <dgm:spPr/>
    </dgm:pt>
    <dgm:pt modelId="{1F355588-AF66-436B-A43C-B1ECE19F6AA7}" type="pres">
      <dgm:prSet presAssocID="{1F3F1DDD-E13E-4B12-8FF4-42A677023C1F}" presName="background3" presStyleLbl="node3" presStyleIdx="1" presStyleCnt="3"/>
      <dgm:spPr/>
    </dgm:pt>
    <dgm:pt modelId="{377C396B-BFAA-46EF-995D-1AF08BB7E851}" type="pres">
      <dgm:prSet presAssocID="{1F3F1DDD-E13E-4B12-8FF4-42A677023C1F}" presName="text3" presStyleLbl="fgAcc3" presStyleIdx="1" presStyleCnt="3" custScaleX="181175" custScaleY="297994" custLinFactNeighborX="-4344" custLinFactNeighborY="-139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50737E-D3AA-4DA9-AF6C-279C1457F7C8}" type="pres">
      <dgm:prSet presAssocID="{1F3F1DDD-E13E-4B12-8FF4-42A677023C1F}" presName="hierChild4" presStyleCnt="0"/>
      <dgm:spPr/>
    </dgm:pt>
    <dgm:pt modelId="{1AC82134-B7B7-4F32-8D7B-4924F53A51D7}" type="pres">
      <dgm:prSet presAssocID="{C5C1B03D-7EB9-4EDF-93A1-A98045F2631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91018AD-D369-418A-AAB6-17C568FF308B}" type="pres">
      <dgm:prSet presAssocID="{D8A8E1C8-B434-47DE-8DFC-CE33B0142C39}" presName="hierRoot2" presStyleCnt="0"/>
      <dgm:spPr/>
    </dgm:pt>
    <dgm:pt modelId="{56C1F86E-7221-47CC-8848-8D6EEEBFB28B}" type="pres">
      <dgm:prSet presAssocID="{D8A8E1C8-B434-47DE-8DFC-CE33B0142C39}" presName="composite2" presStyleCnt="0"/>
      <dgm:spPr/>
    </dgm:pt>
    <dgm:pt modelId="{662EC3A1-1F4A-4812-AF69-8C2B1FE180BB}" type="pres">
      <dgm:prSet presAssocID="{D8A8E1C8-B434-47DE-8DFC-CE33B0142C39}" presName="background2" presStyleLbl="node2" presStyleIdx="1" presStyleCnt="2"/>
      <dgm:spPr>
        <a:solidFill>
          <a:srgbClr val="00B050"/>
        </a:solidFill>
      </dgm:spPr>
    </dgm:pt>
    <dgm:pt modelId="{BE6DAA69-25CB-4D22-A68C-E32BF590D1F4}" type="pres">
      <dgm:prSet presAssocID="{D8A8E1C8-B434-47DE-8DFC-CE33B0142C39}" presName="text2" presStyleLbl="fgAcc2" presStyleIdx="1" presStyleCnt="2" custScaleX="177095" custScaleY="125072" custLinFactNeighborX="2235" custLinFactNeighborY="-18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3A0FA0-4DCC-4FD1-B1D3-7548A89B78B4}" type="pres">
      <dgm:prSet presAssocID="{D8A8E1C8-B434-47DE-8DFC-CE33B0142C39}" presName="hierChild3" presStyleCnt="0"/>
      <dgm:spPr/>
    </dgm:pt>
    <dgm:pt modelId="{32F693E2-612C-497B-B296-EEF6FB5DA844}" type="pres">
      <dgm:prSet presAssocID="{0DB3C2DC-E335-48A5-B499-2B1897289704}" presName="Name17" presStyleLbl="parChTrans1D3" presStyleIdx="2" presStyleCnt="3"/>
      <dgm:spPr/>
      <dgm:t>
        <a:bodyPr/>
        <a:lstStyle/>
        <a:p>
          <a:endParaRPr lang="ru-RU"/>
        </a:p>
      </dgm:t>
    </dgm:pt>
    <dgm:pt modelId="{E37561F3-ADFB-46A6-BDE5-6DA59D0F1E13}" type="pres">
      <dgm:prSet presAssocID="{626E7FC3-A847-469E-8AD6-4E296FCF93DD}" presName="hierRoot3" presStyleCnt="0"/>
      <dgm:spPr/>
    </dgm:pt>
    <dgm:pt modelId="{0A5A50EB-F40E-4AC0-BE7B-FAE3D7365828}" type="pres">
      <dgm:prSet presAssocID="{626E7FC3-A847-469E-8AD6-4E296FCF93DD}" presName="composite3" presStyleCnt="0"/>
      <dgm:spPr/>
    </dgm:pt>
    <dgm:pt modelId="{47F007AE-4584-4AA1-B99A-005B0ED92EF3}" type="pres">
      <dgm:prSet presAssocID="{626E7FC3-A847-469E-8AD6-4E296FCF93DD}" presName="background3" presStyleLbl="node3" presStyleIdx="2" presStyleCnt="3"/>
      <dgm:spPr>
        <a:solidFill>
          <a:srgbClr val="FFC000"/>
        </a:solidFill>
      </dgm:spPr>
    </dgm:pt>
    <dgm:pt modelId="{0DF0C31D-0AC0-4CAF-9E47-DB82C098CF90}" type="pres">
      <dgm:prSet presAssocID="{626E7FC3-A847-469E-8AD6-4E296FCF93DD}" presName="text3" presStyleLbl="fgAcc3" presStyleIdx="2" presStyleCnt="3" custScaleX="197448" custScaleY="98328" custLinFactNeighborX="32" custLinFactNeighborY="-411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584BD8-7DAF-4BC0-BD6D-0D6552A6F1DE}" type="pres">
      <dgm:prSet presAssocID="{626E7FC3-A847-469E-8AD6-4E296FCF93DD}" presName="hierChild4" presStyleCnt="0"/>
      <dgm:spPr/>
    </dgm:pt>
    <dgm:pt modelId="{38E125E0-F0BD-4B96-9A03-8A1C7147F7D5}" type="pres">
      <dgm:prSet presAssocID="{35D26B6F-763A-47EB-9F4F-ED71A6E3D567}" presName="Name23" presStyleLbl="parChTrans1D4" presStyleIdx="0" presStyleCnt="2"/>
      <dgm:spPr/>
      <dgm:t>
        <a:bodyPr/>
        <a:lstStyle/>
        <a:p>
          <a:endParaRPr lang="ru-RU"/>
        </a:p>
      </dgm:t>
    </dgm:pt>
    <dgm:pt modelId="{59BA7F7C-441B-4F5A-BFFD-7EC9D364A7A4}" type="pres">
      <dgm:prSet presAssocID="{048621E9-64AB-4FAB-B86B-4C090CEA3705}" presName="hierRoot4" presStyleCnt="0"/>
      <dgm:spPr/>
    </dgm:pt>
    <dgm:pt modelId="{FB363F1E-B808-48C8-BEF0-25FF5DFA71C6}" type="pres">
      <dgm:prSet presAssocID="{048621E9-64AB-4FAB-B86B-4C090CEA3705}" presName="composite4" presStyleCnt="0"/>
      <dgm:spPr/>
    </dgm:pt>
    <dgm:pt modelId="{7CEBAAB3-5F95-4B20-96F3-21558ADF1CD4}" type="pres">
      <dgm:prSet presAssocID="{048621E9-64AB-4FAB-B86B-4C090CEA3705}" presName="background4" presStyleLbl="node4" presStyleIdx="0" presStyleCnt="2"/>
      <dgm:spPr>
        <a:solidFill>
          <a:srgbClr val="FFC000"/>
        </a:solidFill>
      </dgm:spPr>
    </dgm:pt>
    <dgm:pt modelId="{7B02782C-D362-4145-A477-E02FECAC0862}" type="pres">
      <dgm:prSet presAssocID="{048621E9-64AB-4FAB-B86B-4C090CEA3705}" presName="text4" presStyleLbl="fgAcc4" presStyleIdx="0" presStyleCnt="2" custScaleX="109800" custScaleY="128821" custLinFactNeighborX="8517" custLinFactNeighborY="-427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676DAF-A2C3-4273-A300-279EFD5120DB}" type="pres">
      <dgm:prSet presAssocID="{048621E9-64AB-4FAB-B86B-4C090CEA3705}" presName="hierChild5" presStyleCnt="0"/>
      <dgm:spPr/>
    </dgm:pt>
    <dgm:pt modelId="{0CEBF800-F4ED-4195-AFB8-6E5B2C35DCC8}" type="pres">
      <dgm:prSet presAssocID="{EF58895D-B48A-41E9-9DE5-F5F5C3308D95}" presName="Name23" presStyleLbl="parChTrans1D4" presStyleIdx="1" presStyleCnt="2"/>
      <dgm:spPr/>
      <dgm:t>
        <a:bodyPr/>
        <a:lstStyle/>
        <a:p>
          <a:endParaRPr lang="ru-RU"/>
        </a:p>
      </dgm:t>
    </dgm:pt>
    <dgm:pt modelId="{A1D2EDEC-E1D7-4A2D-8CAC-72963C913402}" type="pres">
      <dgm:prSet presAssocID="{595194D4-9332-4A11-A870-EAF74BBCE2F6}" presName="hierRoot4" presStyleCnt="0"/>
      <dgm:spPr/>
    </dgm:pt>
    <dgm:pt modelId="{2A0FF018-C95B-436A-BA1E-07F70392FE3C}" type="pres">
      <dgm:prSet presAssocID="{595194D4-9332-4A11-A870-EAF74BBCE2F6}" presName="composite4" presStyleCnt="0"/>
      <dgm:spPr/>
    </dgm:pt>
    <dgm:pt modelId="{057A49BD-9F5B-4B92-8B77-1F765598A370}" type="pres">
      <dgm:prSet presAssocID="{595194D4-9332-4A11-A870-EAF74BBCE2F6}" presName="background4" presStyleLbl="node4" presStyleIdx="1" presStyleCnt="2"/>
      <dgm:spPr>
        <a:solidFill>
          <a:srgbClr val="FFC000"/>
        </a:solidFill>
      </dgm:spPr>
    </dgm:pt>
    <dgm:pt modelId="{A61F1A95-7AB8-4FA8-8773-68BE406DF6C1}" type="pres">
      <dgm:prSet presAssocID="{595194D4-9332-4A11-A870-EAF74BBCE2F6}" presName="text4" presStyleLbl="fgAcc4" presStyleIdx="1" presStyleCnt="2" custScaleX="101380" custLinFactNeighborX="528" custLinFactNeighborY="-435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0D0E28-A0D8-4380-A071-7DECACCB65E1}" type="pres">
      <dgm:prSet presAssocID="{595194D4-9332-4A11-A870-EAF74BBCE2F6}" presName="hierChild5" presStyleCnt="0"/>
      <dgm:spPr/>
    </dgm:pt>
  </dgm:ptLst>
  <dgm:cxnLst>
    <dgm:cxn modelId="{B809BD51-7F8E-45F2-B0FB-97DB984733B3}" srcId="{806D86DC-DA71-4638-BF1E-BBB28278C29F}" destId="{5581E131-84B1-4C6D-B2A4-223B417DB4CC}" srcOrd="0" destOrd="0" parTransId="{B2B32EB9-49E6-42F9-926B-E7B013FFC323}" sibTransId="{4F9942F0-7CB5-4E83-82E8-E8F0822DD17D}"/>
    <dgm:cxn modelId="{F4940C54-22F9-4EB6-89E0-8994A70A6FC3}" type="presOf" srcId="{95B799FD-2025-416F-B7F6-86E613FBC2DF}" destId="{D742EBFC-1F1D-4EA7-8E0B-E69DCC91FB38}" srcOrd="0" destOrd="0" presId="urn:microsoft.com/office/officeart/2005/8/layout/hierarchy1"/>
    <dgm:cxn modelId="{A27FC77D-F959-48D7-8F6E-47E510BA9A32}" type="presOf" srcId="{C5C1B03D-7EB9-4EDF-93A1-A98045F26312}" destId="{1AC82134-B7B7-4F32-8D7B-4924F53A51D7}" srcOrd="0" destOrd="0" presId="urn:microsoft.com/office/officeart/2005/8/layout/hierarchy1"/>
    <dgm:cxn modelId="{0A12DF03-CC43-472E-9019-0AFC7FBFB3FD}" type="presOf" srcId="{EF58895D-B48A-41E9-9DE5-F5F5C3308D95}" destId="{0CEBF800-F4ED-4195-AFB8-6E5B2C35DCC8}" srcOrd="0" destOrd="0" presId="urn:microsoft.com/office/officeart/2005/8/layout/hierarchy1"/>
    <dgm:cxn modelId="{7066D401-91BA-437C-80C3-57AC13FB5821}" type="presOf" srcId="{1F3F1DDD-E13E-4B12-8FF4-42A677023C1F}" destId="{377C396B-BFAA-46EF-995D-1AF08BB7E851}" srcOrd="0" destOrd="0" presId="urn:microsoft.com/office/officeart/2005/8/layout/hierarchy1"/>
    <dgm:cxn modelId="{F0A179F1-8DF9-462E-BDE5-26D6625D7EBB}" type="presOf" srcId="{D8A8E1C8-B434-47DE-8DFC-CE33B0142C39}" destId="{BE6DAA69-25CB-4D22-A68C-E32BF590D1F4}" srcOrd="0" destOrd="0" presId="urn:microsoft.com/office/officeart/2005/8/layout/hierarchy1"/>
    <dgm:cxn modelId="{5AE3C66B-7B00-432E-99DF-DBDFB4A80AB8}" type="presOf" srcId="{AA1BF11E-F9D0-4513-8C66-E91270E0E52F}" destId="{199BC5DC-E80D-41B3-9C3D-397B4D5BEE6E}" srcOrd="0" destOrd="0" presId="urn:microsoft.com/office/officeart/2005/8/layout/hierarchy1"/>
    <dgm:cxn modelId="{EA70F32D-9551-4D31-9475-37950544C929}" srcId="{5581E131-84B1-4C6D-B2A4-223B417DB4CC}" destId="{1F3F1DDD-E13E-4B12-8FF4-42A677023C1F}" srcOrd="1" destOrd="0" parTransId="{AA1BF11E-F9D0-4513-8C66-E91270E0E52F}" sibTransId="{78926FAD-67B4-400C-BFAC-2BFA6B600905}"/>
    <dgm:cxn modelId="{CCCDBFDC-02E4-4F4A-A7F0-DFFD28F3D7A7}" type="presOf" srcId="{048621E9-64AB-4FAB-B86B-4C090CEA3705}" destId="{7B02782C-D362-4145-A477-E02FECAC0862}" srcOrd="0" destOrd="0" presId="urn:microsoft.com/office/officeart/2005/8/layout/hierarchy1"/>
    <dgm:cxn modelId="{1666D94C-CE1F-40DB-AB75-298F73D012FE}" srcId="{5581E131-84B1-4C6D-B2A4-223B417DB4CC}" destId="{D69065E6-EF6C-437B-AE96-5267BC148706}" srcOrd="0" destOrd="0" parTransId="{4E02C886-8565-453A-A378-F4B5A8C73D26}" sibTransId="{73BB8B8F-525F-440F-81CE-A7CCF3B43D49}"/>
    <dgm:cxn modelId="{D40C6E33-6022-4C47-8D3B-C74DA86C916D}" type="presOf" srcId="{B2B32EB9-49E6-42F9-926B-E7B013FFC323}" destId="{3644A781-8652-4E2B-AFAB-98E071BFF52E}" srcOrd="0" destOrd="0" presId="urn:microsoft.com/office/officeart/2005/8/layout/hierarchy1"/>
    <dgm:cxn modelId="{BE0B109A-E149-4543-AF72-BCDB269F81D6}" srcId="{626E7FC3-A847-469E-8AD6-4E296FCF93DD}" destId="{048621E9-64AB-4FAB-B86B-4C090CEA3705}" srcOrd="0" destOrd="0" parTransId="{35D26B6F-763A-47EB-9F4F-ED71A6E3D567}" sibTransId="{8EB675D3-D5D2-46DF-8DB2-50CF47180BC2}"/>
    <dgm:cxn modelId="{6B00559B-FFA9-42FE-8A87-D0FC3E092833}" type="presOf" srcId="{595194D4-9332-4A11-A870-EAF74BBCE2F6}" destId="{A61F1A95-7AB8-4FA8-8773-68BE406DF6C1}" srcOrd="0" destOrd="0" presId="urn:microsoft.com/office/officeart/2005/8/layout/hierarchy1"/>
    <dgm:cxn modelId="{1B10AEB5-F13E-447F-9186-26910AF57114}" type="presOf" srcId="{0DB3C2DC-E335-48A5-B499-2B1897289704}" destId="{32F693E2-612C-497B-B296-EEF6FB5DA844}" srcOrd="0" destOrd="0" presId="urn:microsoft.com/office/officeart/2005/8/layout/hierarchy1"/>
    <dgm:cxn modelId="{430992F6-F579-4C44-8A2E-D2759647B721}" type="presOf" srcId="{35D26B6F-763A-47EB-9F4F-ED71A6E3D567}" destId="{38E125E0-F0BD-4B96-9A03-8A1C7147F7D5}" srcOrd="0" destOrd="0" presId="urn:microsoft.com/office/officeart/2005/8/layout/hierarchy1"/>
    <dgm:cxn modelId="{B02EC019-2437-4293-94A5-DEBC6B69E471}" srcId="{626E7FC3-A847-469E-8AD6-4E296FCF93DD}" destId="{595194D4-9332-4A11-A870-EAF74BBCE2F6}" srcOrd="1" destOrd="0" parTransId="{EF58895D-B48A-41E9-9DE5-F5F5C3308D95}" sibTransId="{DDF86BA1-6A1C-42B2-9744-B42ABE39AE52}"/>
    <dgm:cxn modelId="{76BB11E3-5110-46F1-8A6D-E8F1D329A3F7}" type="presOf" srcId="{5581E131-84B1-4C6D-B2A4-223B417DB4CC}" destId="{10BE4B09-ABB9-4203-A114-F5FEAE045852}" srcOrd="0" destOrd="0" presId="urn:microsoft.com/office/officeart/2005/8/layout/hierarchy1"/>
    <dgm:cxn modelId="{B321047C-2DB0-42A7-87E9-330A7A818080}" type="presOf" srcId="{626E7FC3-A847-469E-8AD6-4E296FCF93DD}" destId="{0DF0C31D-0AC0-4CAF-9E47-DB82C098CF90}" srcOrd="0" destOrd="0" presId="urn:microsoft.com/office/officeart/2005/8/layout/hierarchy1"/>
    <dgm:cxn modelId="{1752AC80-C4FE-45ED-BD83-A07F574B21D7}" type="presOf" srcId="{806D86DC-DA71-4638-BF1E-BBB28278C29F}" destId="{DAE98270-4CA6-4729-937E-8A4218AD62C9}" srcOrd="0" destOrd="0" presId="urn:microsoft.com/office/officeart/2005/8/layout/hierarchy1"/>
    <dgm:cxn modelId="{65948EF2-D7CD-4DC2-A236-D8716B036173}" type="presOf" srcId="{4E02C886-8565-453A-A378-F4B5A8C73D26}" destId="{EBFCC04E-73AC-4AD6-9EA9-31373F13B0F7}" srcOrd="0" destOrd="0" presId="urn:microsoft.com/office/officeart/2005/8/layout/hierarchy1"/>
    <dgm:cxn modelId="{79085156-E904-47B5-A5DB-C50F164CF038}" srcId="{806D86DC-DA71-4638-BF1E-BBB28278C29F}" destId="{D8A8E1C8-B434-47DE-8DFC-CE33B0142C39}" srcOrd="1" destOrd="0" parTransId="{C5C1B03D-7EB9-4EDF-93A1-A98045F26312}" sibTransId="{B477D813-FDE2-440B-8E03-3BA8A0E11FC0}"/>
    <dgm:cxn modelId="{C56A956E-409F-411A-A762-28C1CD8ED8B9}" type="presOf" srcId="{D69065E6-EF6C-437B-AE96-5267BC148706}" destId="{C5D3CC46-F0DF-4BDC-A6FF-9B886132CEB2}" srcOrd="0" destOrd="0" presId="urn:microsoft.com/office/officeart/2005/8/layout/hierarchy1"/>
    <dgm:cxn modelId="{A7507CF4-AE9A-49CC-9B3B-32D5A80C5EC3}" srcId="{95B799FD-2025-416F-B7F6-86E613FBC2DF}" destId="{806D86DC-DA71-4638-BF1E-BBB28278C29F}" srcOrd="0" destOrd="0" parTransId="{C89BDA32-6A9C-4A7B-93CE-FF1E3A9C9354}" sibTransId="{8C42623E-E8B1-4B9F-8A86-4A4CC2459B2D}"/>
    <dgm:cxn modelId="{268F2744-5067-4EE8-BFCD-7D32DD0E4359}" srcId="{D8A8E1C8-B434-47DE-8DFC-CE33B0142C39}" destId="{626E7FC3-A847-469E-8AD6-4E296FCF93DD}" srcOrd="0" destOrd="0" parTransId="{0DB3C2DC-E335-48A5-B499-2B1897289704}" sibTransId="{F9BDE706-69C8-4364-8F74-DF45D7DB401E}"/>
    <dgm:cxn modelId="{052CBC7B-CE14-4C87-9036-7E9BB547A467}" type="presParOf" srcId="{D742EBFC-1F1D-4EA7-8E0B-E69DCC91FB38}" destId="{E14320AC-C919-49E3-AA47-25F2EE3566DB}" srcOrd="0" destOrd="0" presId="urn:microsoft.com/office/officeart/2005/8/layout/hierarchy1"/>
    <dgm:cxn modelId="{4752A662-F439-4F4A-9CF4-6CB2DA34E296}" type="presParOf" srcId="{E14320AC-C919-49E3-AA47-25F2EE3566DB}" destId="{E5FF1162-4E6C-4273-80C7-C9037B9C5414}" srcOrd="0" destOrd="0" presId="urn:microsoft.com/office/officeart/2005/8/layout/hierarchy1"/>
    <dgm:cxn modelId="{7CD3AB13-3F2E-4BD6-BB9D-9FDF00C08E66}" type="presParOf" srcId="{E5FF1162-4E6C-4273-80C7-C9037B9C5414}" destId="{0F72F2D8-3F74-4265-B85C-6C76C7F7617D}" srcOrd="0" destOrd="0" presId="urn:microsoft.com/office/officeart/2005/8/layout/hierarchy1"/>
    <dgm:cxn modelId="{37B73D52-F391-41D5-8FA2-E94CAACDE175}" type="presParOf" srcId="{E5FF1162-4E6C-4273-80C7-C9037B9C5414}" destId="{DAE98270-4CA6-4729-937E-8A4218AD62C9}" srcOrd="1" destOrd="0" presId="urn:microsoft.com/office/officeart/2005/8/layout/hierarchy1"/>
    <dgm:cxn modelId="{31E86998-7BC0-4DDE-8304-7E66B58BA6D2}" type="presParOf" srcId="{E14320AC-C919-49E3-AA47-25F2EE3566DB}" destId="{97619CC8-505E-46E5-A64A-D1C7F79DE484}" srcOrd="1" destOrd="0" presId="urn:microsoft.com/office/officeart/2005/8/layout/hierarchy1"/>
    <dgm:cxn modelId="{8FD66418-1723-4884-B882-2ED4187C5E04}" type="presParOf" srcId="{97619CC8-505E-46E5-A64A-D1C7F79DE484}" destId="{3644A781-8652-4E2B-AFAB-98E071BFF52E}" srcOrd="0" destOrd="0" presId="urn:microsoft.com/office/officeart/2005/8/layout/hierarchy1"/>
    <dgm:cxn modelId="{C5E67D92-52BA-4616-B601-36817802AFB6}" type="presParOf" srcId="{97619CC8-505E-46E5-A64A-D1C7F79DE484}" destId="{D2EF8925-ECF4-4DDC-9207-4C47D620BC7A}" srcOrd="1" destOrd="0" presId="urn:microsoft.com/office/officeart/2005/8/layout/hierarchy1"/>
    <dgm:cxn modelId="{251178CA-1529-4B7F-BBD0-D003004BB364}" type="presParOf" srcId="{D2EF8925-ECF4-4DDC-9207-4C47D620BC7A}" destId="{11C3100D-D3D7-47F1-B345-4FF77A3E82C1}" srcOrd="0" destOrd="0" presId="urn:microsoft.com/office/officeart/2005/8/layout/hierarchy1"/>
    <dgm:cxn modelId="{32C441C4-D6FE-421B-9614-75372073C14F}" type="presParOf" srcId="{11C3100D-D3D7-47F1-B345-4FF77A3E82C1}" destId="{C02729C4-4A9E-4FAD-93BA-E699D85DA5CE}" srcOrd="0" destOrd="0" presId="urn:microsoft.com/office/officeart/2005/8/layout/hierarchy1"/>
    <dgm:cxn modelId="{8F75B8B7-C8AA-4304-81F7-82A642374838}" type="presParOf" srcId="{11C3100D-D3D7-47F1-B345-4FF77A3E82C1}" destId="{10BE4B09-ABB9-4203-A114-F5FEAE045852}" srcOrd="1" destOrd="0" presId="urn:microsoft.com/office/officeart/2005/8/layout/hierarchy1"/>
    <dgm:cxn modelId="{B0717CC0-1B28-47DF-A372-CC804F3FB96F}" type="presParOf" srcId="{D2EF8925-ECF4-4DDC-9207-4C47D620BC7A}" destId="{262CA3AB-D77C-4E90-B756-5192BDDAB577}" srcOrd="1" destOrd="0" presId="urn:microsoft.com/office/officeart/2005/8/layout/hierarchy1"/>
    <dgm:cxn modelId="{41326075-8A7F-4321-884F-821139472601}" type="presParOf" srcId="{262CA3AB-D77C-4E90-B756-5192BDDAB577}" destId="{EBFCC04E-73AC-4AD6-9EA9-31373F13B0F7}" srcOrd="0" destOrd="0" presId="urn:microsoft.com/office/officeart/2005/8/layout/hierarchy1"/>
    <dgm:cxn modelId="{04225D80-5F7E-497D-8736-B411BDD0750D}" type="presParOf" srcId="{262CA3AB-D77C-4E90-B756-5192BDDAB577}" destId="{2B775FE8-92D1-4815-B074-968FFEB0B294}" srcOrd="1" destOrd="0" presId="urn:microsoft.com/office/officeart/2005/8/layout/hierarchy1"/>
    <dgm:cxn modelId="{7C9D104D-7802-4B06-9F13-3F993DC72D97}" type="presParOf" srcId="{2B775FE8-92D1-4815-B074-968FFEB0B294}" destId="{638AE7B6-F130-4B7B-B920-69D656F55572}" srcOrd="0" destOrd="0" presId="urn:microsoft.com/office/officeart/2005/8/layout/hierarchy1"/>
    <dgm:cxn modelId="{9E8D4A37-8EEF-4E4F-AF19-B52DBD818871}" type="presParOf" srcId="{638AE7B6-F130-4B7B-B920-69D656F55572}" destId="{5A6470D9-2601-45FE-9A5A-B5E6FD126B59}" srcOrd="0" destOrd="0" presId="urn:microsoft.com/office/officeart/2005/8/layout/hierarchy1"/>
    <dgm:cxn modelId="{43971ECC-AB6C-4CE4-BA93-4F27FC25C802}" type="presParOf" srcId="{638AE7B6-F130-4B7B-B920-69D656F55572}" destId="{C5D3CC46-F0DF-4BDC-A6FF-9B886132CEB2}" srcOrd="1" destOrd="0" presId="urn:microsoft.com/office/officeart/2005/8/layout/hierarchy1"/>
    <dgm:cxn modelId="{30D67FB9-BAD4-403E-8746-060AF64DD23A}" type="presParOf" srcId="{2B775FE8-92D1-4815-B074-968FFEB0B294}" destId="{5BFC3D5D-4135-4787-AE64-1D68763E4D48}" srcOrd="1" destOrd="0" presId="urn:microsoft.com/office/officeart/2005/8/layout/hierarchy1"/>
    <dgm:cxn modelId="{9C45B739-0014-46DE-B82C-0D49FCD93763}" type="presParOf" srcId="{262CA3AB-D77C-4E90-B756-5192BDDAB577}" destId="{199BC5DC-E80D-41B3-9C3D-397B4D5BEE6E}" srcOrd="2" destOrd="0" presId="urn:microsoft.com/office/officeart/2005/8/layout/hierarchy1"/>
    <dgm:cxn modelId="{E974D7E7-811F-4330-AC36-EA8ADBC025DA}" type="presParOf" srcId="{262CA3AB-D77C-4E90-B756-5192BDDAB577}" destId="{51B94B90-FF48-4AB2-A571-C7B96DF878A3}" srcOrd="3" destOrd="0" presId="urn:microsoft.com/office/officeart/2005/8/layout/hierarchy1"/>
    <dgm:cxn modelId="{7CAC52C4-AA1B-47EB-AC7D-0E307E72F0DC}" type="presParOf" srcId="{51B94B90-FF48-4AB2-A571-C7B96DF878A3}" destId="{7391CA3C-4626-45C1-B919-8D917702F0AD}" srcOrd="0" destOrd="0" presId="urn:microsoft.com/office/officeart/2005/8/layout/hierarchy1"/>
    <dgm:cxn modelId="{56600F74-C0B1-4D91-9BB3-E9F4AB2E0477}" type="presParOf" srcId="{7391CA3C-4626-45C1-B919-8D917702F0AD}" destId="{1F355588-AF66-436B-A43C-B1ECE19F6AA7}" srcOrd="0" destOrd="0" presId="urn:microsoft.com/office/officeart/2005/8/layout/hierarchy1"/>
    <dgm:cxn modelId="{239B2665-43AE-4509-B01A-2312DC9B1A1F}" type="presParOf" srcId="{7391CA3C-4626-45C1-B919-8D917702F0AD}" destId="{377C396B-BFAA-46EF-995D-1AF08BB7E851}" srcOrd="1" destOrd="0" presId="urn:microsoft.com/office/officeart/2005/8/layout/hierarchy1"/>
    <dgm:cxn modelId="{7EF4E747-E189-49B0-B2BD-13C4629988AB}" type="presParOf" srcId="{51B94B90-FF48-4AB2-A571-C7B96DF878A3}" destId="{4950737E-D3AA-4DA9-AF6C-279C1457F7C8}" srcOrd="1" destOrd="0" presId="urn:microsoft.com/office/officeart/2005/8/layout/hierarchy1"/>
    <dgm:cxn modelId="{5D3B46C0-9473-452F-BDFA-74105F9A9566}" type="presParOf" srcId="{97619CC8-505E-46E5-A64A-D1C7F79DE484}" destId="{1AC82134-B7B7-4F32-8D7B-4924F53A51D7}" srcOrd="2" destOrd="0" presId="urn:microsoft.com/office/officeart/2005/8/layout/hierarchy1"/>
    <dgm:cxn modelId="{1520370E-3862-42E6-A29E-F65BE991783C}" type="presParOf" srcId="{97619CC8-505E-46E5-A64A-D1C7F79DE484}" destId="{991018AD-D369-418A-AAB6-17C568FF308B}" srcOrd="3" destOrd="0" presId="urn:microsoft.com/office/officeart/2005/8/layout/hierarchy1"/>
    <dgm:cxn modelId="{AB9A5AD3-CA7A-40AE-B14F-38A078A553D6}" type="presParOf" srcId="{991018AD-D369-418A-AAB6-17C568FF308B}" destId="{56C1F86E-7221-47CC-8848-8D6EEEBFB28B}" srcOrd="0" destOrd="0" presId="urn:microsoft.com/office/officeart/2005/8/layout/hierarchy1"/>
    <dgm:cxn modelId="{F0FA11FE-9FAD-4634-831B-8E1D3A5A195A}" type="presParOf" srcId="{56C1F86E-7221-47CC-8848-8D6EEEBFB28B}" destId="{662EC3A1-1F4A-4812-AF69-8C2B1FE180BB}" srcOrd="0" destOrd="0" presId="urn:microsoft.com/office/officeart/2005/8/layout/hierarchy1"/>
    <dgm:cxn modelId="{D7A9FB96-B4E2-4D4C-B172-AD1FE5784683}" type="presParOf" srcId="{56C1F86E-7221-47CC-8848-8D6EEEBFB28B}" destId="{BE6DAA69-25CB-4D22-A68C-E32BF590D1F4}" srcOrd="1" destOrd="0" presId="urn:microsoft.com/office/officeart/2005/8/layout/hierarchy1"/>
    <dgm:cxn modelId="{096C08BE-E6EB-4FEE-9A1B-5362C5942FAA}" type="presParOf" srcId="{991018AD-D369-418A-AAB6-17C568FF308B}" destId="{C63A0FA0-4DCC-4FD1-B1D3-7548A89B78B4}" srcOrd="1" destOrd="0" presId="urn:microsoft.com/office/officeart/2005/8/layout/hierarchy1"/>
    <dgm:cxn modelId="{3A340955-8392-4FA9-8F4B-F669CC3ED406}" type="presParOf" srcId="{C63A0FA0-4DCC-4FD1-B1D3-7548A89B78B4}" destId="{32F693E2-612C-497B-B296-EEF6FB5DA844}" srcOrd="0" destOrd="0" presId="urn:microsoft.com/office/officeart/2005/8/layout/hierarchy1"/>
    <dgm:cxn modelId="{A6555AD1-BD95-4885-BB5A-8F1F5060BDA5}" type="presParOf" srcId="{C63A0FA0-4DCC-4FD1-B1D3-7548A89B78B4}" destId="{E37561F3-ADFB-46A6-BDE5-6DA59D0F1E13}" srcOrd="1" destOrd="0" presId="urn:microsoft.com/office/officeart/2005/8/layout/hierarchy1"/>
    <dgm:cxn modelId="{B0BA8630-283C-4684-AA1C-6B28FEE8CFCA}" type="presParOf" srcId="{E37561F3-ADFB-46A6-BDE5-6DA59D0F1E13}" destId="{0A5A50EB-F40E-4AC0-BE7B-FAE3D7365828}" srcOrd="0" destOrd="0" presId="urn:microsoft.com/office/officeart/2005/8/layout/hierarchy1"/>
    <dgm:cxn modelId="{0D6A65B6-E6EE-471C-BBDB-640392A14CE5}" type="presParOf" srcId="{0A5A50EB-F40E-4AC0-BE7B-FAE3D7365828}" destId="{47F007AE-4584-4AA1-B99A-005B0ED92EF3}" srcOrd="0" destOrd="0" presId="urn:microsoft.com/office/officeart/2005/8/layout/hierarchy1"/>
    <dgm:cxn modelId="{3490BD66-E6D4-43E5-8E4F-A5F4340B3C04}" type="presParOf" srcId="{0A5A50EB-F40E-4AC0-BE7B-FAE3D7365828}" destId="{0DF0C31D-0AC0-4CAF-9E47-DB82C098CF90}" srcOrd="1" destOrd="0" presId="urn:microsoft.com/office/officeart/2005/8/layout/hierarchy1"/>
    <dgm:cxn modelId="{D1092F3B-A3B5-41F0-8CC0-9020EBD64A47}" type="presParOf" srcId="{E37561F3-ADFB-46A6-BDE5-6DA59D0F1E13}" destId="{9C584BD8-7DAF-4BC0-BD6D-0D6552A6F1DE}" srcOrd="1" destOrd="0" presId="urn:microsoft.com/office/officeart/2005/8/layout/hierarchy1"/>
    <dgm:cxn modelId="{B11BEAAC-9202-4AA3-9805-A4EA220B408C}" type="presParOf" srcId="{9C584BD8-7DAF-4BC0-BD6D-0D6552A6F1DE}" destId="{38E125E0-F0BD-4B96-9A03-8A1C7147F7D5}" srcOrd="0" destOrd="0" presId="urn:microsoft.com/office/officeart/2005/8/layout/hierarchy1"/>
    <dgm:cxn modelId="{B795443C-97EF-485D-9D72-CD7CB6E63F46}" type="presParOf" srcId="{9C584BD8-7DAF-4BC0-BD6D-0D6552A6F1DE}" destId="{59BA7F7C-441B-4F5A-BFFD-7EC9D364A7A4}" srcOrd="1" destOrd="0" presId="urn:microsoft.com/office/officeart/2005/8/layout/hierarchy1"/>
    <dgm:cxn modelId="{500F22B3-C0C5-43CD-9BED-739E6BC7A08B}" type="presParOf" srcId="{59BA7F7C-441B-4F5A-BFFD-7EC9D364A7A4}" destId="{FB363F1E-B808-48C8-BEF0-25FF5DFA71C6}" srcOrd="0" destOrd="0" presId="urn:microsoft.com/office/officeart/2005/8/layout/hierarchy1"/>
    <dgm:cxn modelId="{D36EAE69-6705-44A0-84EF-FF295A1F187A}" type="presParOf" srcId="{FB363F1E-B808-48C8-BEF0-25FF5DFA71C6}" destId="{7CEBAAB3-5F95-4B20-96F3-21558ADF1CD4}" srcOrd="0" destOrd="0" presId="urn:microsoft.com/office/officeart/2005/8/layout/hierarchy1"/>
    <dgm:cxn modelId="{DC9D59AC-27AE-482F-8A98-ED48DE8E8301}" type="presParOf" srcId="{FB363F1E-B808-48C8-BEF0-25FF5DFA71C6}" destId="{7B02782C-D362-4145-A477-E02FECAC0862}" srcOrd="1" destOrd="0" presId="urn:microsoft.com/office/officeart/2005/8/layout/hierarchy1"/>
    <dgm:cxn modelId="{9E13EC96-C9C1-41AC-B085-CD2A34D67578}" type="presParOf" srcId="{59BA7F7C-441B-4F5A-BFFD-7EC9D364A7A4}" destId="{3F676DAF-A2C3-4273-A300-279EFD5120DB}" srcOrd="1" destOrd="0" presId="urn:microsoft.com/office/officeart/2005/8/layout/hierarchy1"/>
    <dgm:cxn modelId="{BEA6484F-B457-4199-804B-069961AECEB5}" type="presParOf" srcId="{9C584BD8-7DAF-4BC0-BD6D-0D6552A6F1DE}" destId="{0CEBF800-F4ED-4195-AFB8-6E5B2C35DCC8}" srcOrd="2" destOrd="0" presId="urn:microsoft.com/office/officeart/2005/8/layout/hierarchy1"/>
    <dgm:cxn modelId="{D92CCAB3-3F39-4764-BCB5-989A6296405C}" type="presParOf" srcId="{9C584BD8-7DAF-4BC0-BD6D-0D6552A6F1DE}" destId="{A1D2EDEC-E1D7-4A2D-8CAC-72963C913402}" srcOrd="3" destOrd="0" presId="urn:microsoft.com/office/officeart/2005/8/layout/hierarchy1"/>
    <dgm:cxn modelId="{F0C4AF37-CA63-48C9-AA0F-59861382838C}" type="presParOf" srcId="{A1D2EDEC-E1D7-4A2D-8CAC-72963C913402}" destId="{2A0FF018-C95B-436A-BA1E-07F70392FE3C}" srcOrd="0" destOrd="0" presId="urn:microsoft.com/office/officeart/2005/8/layout/hierarchy1"/>
    <dgm:cxn modelId="{6179DFA3-D2CF-4D42-B0C4-A7743290DD06}" type="presParOf" srcId="{2A0FF018-C95B-436A-BA1E-07F70392FE3C}" destId="{057A49BD-9F5B-4B92-8B77-1F765598A370}" srcOrd="0" destOrd="0" presId="urn:microsoft.com/office/officeart/2005/8/layout/hierarchy1"/>
    <dgm:cxn modelId="{D169F8D4-77C8-4F8E-9C81-A3EF18DBFDCB}" type="presParOf" srcId="{2A0FF018-C95B-436A-BA1E-07F70392FE3C}" destId="{A61F1A95-7AB8-4FA8-8773-68BE406DF6C1}" srcOrd="1" destOrd="0" presId="urn:microsoft.com/office/officeart/2005/8/layout/hierarchy1"/>
    <dgm:cxn modelId="{72096359-60A2-4F9B-A10C-AA6B17F5A243}" type="presParOf" srcId="{A1D2EDEC-E1D7-4A2D-8CAC-72963C913402}" destId="{300D0E28-A0D8-4380-A071-7DECACCB65E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60EE04-D7FD-4754-B6AE-8FA3D44FD51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FA7E06-C159-4C6D-8745-458FE19AD5BA}">
      <dgm:prSet phldrT="[Текст]"/>
      <dgm:spPr>
        <a:noFill/>
        <a:ln w="25400" cap="rnd">
          <a:solidFill>
            <a:schemeClr val="accent2">
              <a:lumMod val="75000"/>
            </a:schemeClr>
          </a:solidFill>
          <a:round/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Реальная ситуация. Проблема</a:t>
          </a:r>
          <a:endParaRPr lang="ru-RU" dirty="0">
            <a:solidFill>
              <a:srgbClr val="002060"/>
            </a:solidFill>
          </a:endParaRPr>
        </a:p>
      </dgm:t>
    </dgm:pt>
    <dgm:pt modelId="{7CBE5D5E-8988-429B-A5E9-CFD8363566C8}" type="parTrans" cxnId="{E908667B-95F7-4C89-A355-757E05A13E92}">
      <dgm:prSet/>
      <dgm:spPr/>
      <dgm:t>
        <a:bodyPr/>
        <a:lstStyle/>
        <a:p>
          <a:endParaRPr lang="ru-RU"/>
        </a:p>
      </dgm:t>
    </dgm:pt>
    <dgm:pt modelId="{795BE354-774D-4579-B3A8-83865FCA55C4}" type="sibTrans" cxnId="{E908667B-95F7-4C89-A355-757E05A13E92}">
      <dgm:prSet/>
      <dgm:spPr/>
      <dgm:t>
        <a:bodyPr/>
        <a:lstStyle/>
        <a:p>
          <a:endParaRPr lang="ru-RU"/>
        </a:p>
      </dgm:t>
    </dgm:pt>
    <dgm:pt modelId="{FE5EC465-8538-4D6B-B5C6-04DAD81EF6C9}">
      <dgm:prSet phldrT="[Текст]"/>
      <dgm:spPr>
        <a:noFill/>
        <a:ln w="254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Объяснять </a:t>
          </a:r>
          <a:endParaRPr lang="ru-RU" dirty="0">
            <a:solidFill>
              <a:srgbClr val="002060"/>
            </a:solidFill>
          </a:endParaRPr>
        </a:p>
      </dgm:t>
    </dgm:pt>
    <dgm:pt modelId="{590577FA-7BBA-4865-8FDD-305035B740FD}" type="parTrans" cxnId="{E9944D45-758E-4B01-8F27-DD5E9B9B2B6F}">
      <dgm:prSet/>
      <dgm:spPr/>
      <dgm:t>
        <a:bodyPr/>
        <a:lstStyle/>
        <a:p>
          <a:endParaRPr lang="ru-RU"/>
        </a:p>
      </dgm:t>
    </dgm:pt>
    <dgm:pt modelId="{78A1E1DD-E984-4FE8-B743-0E9231C93CFE}" type="sibTrans" cxnId="{E9944D45-758E-4B01-8F27-DD5E9B9B2B6F}">
      <dgm:prSet/>
      <dgm:spPr/>
      <dgm:t>
        <a:bodyPr/>
        <a:lstStyle/>
        <a:p>
          <a:endParaRPr lang="ru-RU"/>
        </a:p>
      </dgm:t>
    </dgm:pt>
    <dgm:pt modelId="{F155F084-3916-4F7A-87F9-4FA6A6CBB9D4}">
      <dgm:prSet phldrT="[Текст]"/>
      <dgm:spPr>
        <a:noFill/>
        <a:ln w="254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Исследовать </a:t>
          </a:r>
          <a:endParaRPr lang="ru-RU" dirty="0">
            <a:solidFill>
              <a:srgbClr val="002060"/>
            </a:solidFill>
          </a:endParaRPr>
        </a:p>
      </dgm:t>
    </dgm:pt>
    <dgm:pt modelId="{3C13EDD4-9AFC-4169-ABB5-3B85AB349FE0}" type="parTrans" cxnId="{C962F59F-9EB0-4202-B34E-B749A7DD26F7}">
      <dgm:prSet/>
      <dgm:spPr/>
      <dgm:t>
        <a:bodyPr/>
        <a:lstStyle/>
        <a:p>
          <a:endParaRPr lang="ru-RU"/>
        </a:p>
      </dgm:t>
    </dgm:pt>
    <dgm:pt modelId="{90427EF6-AB59-435C-AD02-860047947594}" type="sibTrans" cxnId="{C962F59F-9EB0-4202-B34E-B749A7DD26F7}">
      <dgm:prSet/>
      <dgm:spPr/>
      <dgm:t>
        <a:bodyPr/>
        <a:lstStyle/>
        <a:p>
          <a:endParaRPr lang="ru-RU"/>
        </a:p>
      </dgm:t>
    </dgm:pt>
    <dgm:pt modelId="{8AD5B974-43C1-4327-A862-FBBCD1B83371}">
      <dgm:prSet phldrT="[Текст]"/>
      <dgm:spPr>
        <a:noFill/>
        <a:ln w="25400" cap="rnd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Проанализировать данные и сделать вывод</a:t>
          </a:r>
          <a:endParaRPr lang="ru-RU" dirty="0">
            <a:solidFill>
              <a:srgbClr val="002060"/>
            </a:solidFill>
          </a:endParaRPr>
        </a:p>
      </dgm:t>
    </dgm:pt>
    <dgm:pt modelId="{4A0D0A7E-C16C-4310-B26A-9AE88108F247}" type="parTrans" cxnId="{C82A105D-471E-490E-9260-1641A6E63E44}">
      <dgm:prSet/>
      <dgm:spPr/>
      <dgm:t>
        <a:bodyPr/>
        <a:lstStyle/>
        <a:p>
          <a:endParaRPr lang="ru-RU"/>
        </a:p>
      </dgm:t>
    </dgm:pt>
    <dgm:pt modelId="{7CD97EAA-DDE8-47F1-95EC-E94DF5ED9F68}" type="sibTrans" cxnId="{C82A105D-471E-490E-9260-1641A6E63E44}">
      <dgm:prSet/>
      <dgm:spPr/>
      <dgm:t>
        <a:bodyPr/>
        <a:lstStyle/>
        <a:p>
          <a:endParaRPr lang="ru-RU"/>
        </a:p>
      </dgm:t>
    </dgm:pt>
    <dgm:pt modelId="{F233BBFF-650C-4474-9BDA-E93D70E3B37B}" type="pres">
      <dgm:prSet presAssocID="{8D60EE04-D7FD-4754-B6AE-8FA3D44FD5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3E37DCD-A8A7-4EC8-9588-C35593B4695A}" type="pres">
      <dgm:prSet presAssocID="{E3FA7E06-C159-4C6D-8745-458FE19AD5BA}" presName="hierRoot1" presStyleCnt="0">
        <dgm:presLayoutVars>
          <dgm:hierBranch val="init"/>
        </dgm:presLayoutVars>
      </dgm:prSet>
      <dgm:spPr/>
    </dgm:pt>
    <dgm:pt modelId="{E202F99C-62E8-4F55-B8F5-FD83BECEDE98}" type="pres">
      <dgm:prSet presAssocID="{E3FA7E06-C159-4C6D-8745-458FE19AD5BA}" presName="rootComposite1" presStyleCnt="0"/>
      <dgm:spPr/>
    </dgm:pt>
    <dgm:pt modelId="{1FE3719C-6F91-4778-A3FD-B959CC1BA84A}" type="pres">
      <dgm:prSet presAssocID="{E3FA7E06-C159-4C6D-8745-458FE19AD5BA}" presName="rootText1" presStyleLbl="node0" presStyleIdx="0" presStyleCnt="1" custScaleX="116204" custScaleY="1177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4775EF-EED0-4F2D-82C6-F4E1BFA715D3}" type="pres">
      <dgm:prSet presAssocID="{E3FA7E06-C159-4C6D-8745-458FE19AD5B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F709D2F-9A32-4338-9690-73C74EFB070F}" type="pres">
      <dgm:prSet presAssocID="{E3FA7E06-C159-4C6D-8745-458FE19AD5BA}" presName="hierChild2" presStyleCnt="0"/>
      <dgm:spPr/>
    </dgm:pt>
    <dgm:pt modelId="{71850E80-7A86-423E-BA69-2F95F0BE6C32}" type="pres">
      <dgm:prSet presAssocID="{590577FA-7BBA-4865-8FDD-305035B740FD}" presName="Name64" presStyleLbl="parChTrans1D2" presStyleIdx="0" presStyleCnt="3"/>
      <dgm:spPr/>
      <dgm:t>
        <a:bodyPr/>
        <a:lstStyle/>
        <a:p>
          <a:endParaRPr lang="ru-RU"/>
        </a:p>
      </dgm:t>
    </dgm:pt>
    <dgm:pt modelId="{B5A46BA1-733D-43A3-9EE4-08F50A957131}" type="pres">
      <dgm:prSet presAssocID="{FE5EC465-8538-4D6B-B5C6-04DAD81EF6C9}" presName="hierRoot2" presStyleCnt="0">
        <dgm:presLayoutVars>
          <dgm:hierBranch val="init"/>
        </dgm:presLayoutVars>
      </dgm:prSet>
      <dgm:spPr/>
    </dgm:pt>
    <dgm:pt modelId="{5CD08313-AE0D-490F-89BC-904C14E4290C}" type="pres">
      <dgm:prSet presAssocID="{FE5EC465-8538-4D6B-B5C6-04DAD81EF6C9}" presName="rootComposite" presStyleCnt="0"/>
      <dgm:spPr/>
    </dgm:pt>
    <dgm:pt modelId="{573CF8E2-B718-4C92-B12A-02F77DFBA4D4}" type="pres">
      <dgm:prSet presAssocID="{FE5EC465-8538-4D6B-B5C6-04DAD81EF6C9}" presName="rootText" presStyleLbl="node2" presStyleIdx="0" presStyleCnt="3" custScaleX="154372" custLinFactNeighborX="299" custLinFactNeighborY="19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83B96C-C6AF-43F8-8E4B-CB0A2F1CF9CA}" type="pres">
      <dgm:prSet presAssocID="{FE5EC465-8538-4D6B-B5C6-04DAD81EF6C9}" presName="rootConnector" presStyleLbl="node2" presStyleIdx="0" presStyleCnt="3"/>
      <dgm:spPr/>
      <dgm:t>
        <a:bodyPr/>
        <a:lstStyle/>
        <a:p>
          <a:endParaRPr lang="ru-RU"/>
        </a:p>
      </dgm:t>
    </dgm:pt>
    <dgm:pt modelId="{46DBAA80-A1B1-4009-BBA8-7DC566BC0AF3}" type="pres">
      <dgm:prSet presAssocID="{FE5EC465-8538-4D6B-B5C6-04DAD81EF6C9}" presName="hierChild4" presStyleCnt="0"/>
      <dgm:spPr/>
    </dgm:pt>
    <dgm:pt modelId="{D6474D75-ABD5-4E0D-A5D7-85604EA504B6}" type="pres">
      <dgm:prSet presAssocID="{FE5EC465-8538-4D6B-B5C6-04DAD81EF6C9}" presName="hierChild5" presStyleCnt="0"/>
      <dgm:spPr/>
    </dgm:pt>
    <dgm:pt modelId="{66DE501B-DA32-4F1B-BF5D-73624E784196}" type="pres">
      <dgm:prSet presAssocID="{3C13EDD4-9AFC-4169-ABB5-3B85AB349FE0}" presName="Name64" presStyleLbl="parChTrans1D2" presStyleIdx="1" presStyleCnt="3"/>
      <dgm:spPr/>
      <dgm:t>
        <a:bodyPr/>
        <a:lstStyle/>
        <a:p>
          <a:endParaRPr lang="ru-RU"/>
        </a:p>
      </dgm:t>
    </dgm:pt>
    <dgm:pt modelId="{F33D040B-44CF-44FD-BD04-6D92711E73BC}" type="pres">
      <dgm:prSet presAssocID="{F155F084-3916-4F7A-87F9-4FA6A6CBB9D4}" presName="hierRoot2" presStyleCnt="0">
        <dgm:presLayoutVars>
          <dgm:hierBranch val="init"/>
        </dgm:presLayoutVars>
      </dgm:prSet>
      <dgm:spPr/>
    </dgm:pt>
    <dgm:pt modelId="{3F77D370-50C8-48CB-A1FB-3CB112189D39}" type="pres">
      <dgm:prSet presAssocID="{F155F084-3916-4F7A-87F9-4FA6A6CBB9D4}" presName="rootComposite" presStyleCnt="0"/>
      <dgm:spPr/>
    </dgm:pt>
    <dgm:pt modelId="{72BEECCE-F778-4D56-8394-E6A7B7625D02}" type="pres">
      <dgm:prSet presAssocID="{F155F084-3916-4F7A-87F9-4FA6A6CBB9D4}" presName="rootText" presStyleLbl="node2" presStyleIdx="1" presStyleCnt="3" custScaleX="154425" custLinFactNeighborX="1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8A4631-0F34-4105-A1B9-3629C0834A8B}" type="pres">
      <dgm:prSet presAssocID="{F155F084-3916-4F7A-87F9-4FA6A6CBB9D4}" presName="rootConnector" presStyleLbl="node2" presStyleIdx="1" presStyleCnt="3"/>
      <dgm:spPr/>
      <dgm:t>
        <a:bodyPr/>
        <a:lstStyle/>
        <a:p>
          <a:endParaRPr lang="ru-RU"/>
        </a:p>
      </dgm:t>
    </dgm:pt>
    <dgm:pt modelId="{16863E8C-852E-4C0F-80FA-9680D9D9A8C9}" type="pres">
      <dgm:prSet presAssocID="{F155F084-3916-4F7A-87F9-4FA6A6CBB9D4}" presName="hierChild4" presStyleCnt="0"/>
      <dgm:spPr/>
    </dgm:pt>
    <dgm:pt modelId="{C7804809-92D0-41A9-9BD6-0C2EC01C9FB9}" type="pres">
      <dgm:prSet presAssocID="{F155F084-3916-4F7A-87F9-4FA6A6CBB9D4}" presName="hierChild5" presStyleCnt="0"/>
      <dgm:spPr/>
    </dgm:pt>
    <dgm:pt modelId="{6BEB85B8-6592-4102-8976-FFF39F34306E}" type="pres">
      <dgm:prSet presAssocID="{4A0D0A7E-C16C-4310-B26A-9AE88108F247}" presName="Name64" presStyleLbl="parChTrans1D2" presStyleIdx="2" presStyleCnt="3"/>
      <dgm:spPr/>
      <dgm:t>
        <a:bodyPr/>
        <a:lstStyle/>
        <a:p>
          <a:endParaRPr lang="ru-RU"/>
        </a:p>
      </dgm:t>
    </dgm:pt>
    <dgm:pt modelId="{11B24D4A-B79F-44A1-AAEA-16DD1DDCD785}" type="pres">
      <dgm:prSet presAssocID="{8AD5B974-43C1-4327-A862-FBBCD1B83371}" presName="hierRoot2" presStyleCnt="0">
        <dgm:presLayoutVars>
          <dgm:hierBranch val="init"/>
        </dgm:presLayoutVars>
      </dgm:prSet>
      <dgm:spPr/>
    </dgm:pt>
    <dgm:pt modelId="{332A6722-171E-4BD0-8E77-330F6C651A65}" type="pres">
      <dgm:prSet presAssocID="{8AD5B974-43C1-4327-A862-FBBCD1B83371}" presName="rootComposite" presStyleCnt="0"/>
      <dgm:spPr/>
    </dgm:pt>
    <dgm:pt modelId="{3EBDDE74-3372-4421-BE1F-B66B78C2B3B9}" type="pres">
      <dgm:prSet presAssocID="{8AD5B974-43C1-4327-A862-FBBCD1B83371}" presName="rootText" presStyleLbl="node2" presStyleIdx="2" presStyleCnt="3" custScaleX="1544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520A7-73FF-428B-8D24-0D9CAD6EE5F0}" type="pres">
      <dgm:prSet presAssocID="{8AD5B974-43C1-4327-A862-FBBCD1B83371}" presName="rootConnector" presStyleLbl="node2" presStyleIdx="2" presStyleCnt="3"/>
      <dgm:spPr/>
      <dgm:t>
        <a:bodyPr/>
        <a:lstStyle/>
        <a:p>
          <a:endParaRPr lang="ru-RU"/>
        </a:p>
      </dgm:t>
    </dgm:pt>
    <dgm:pt modelId="{22A43F55-C313-433E-B62D-B871147EF82A}" type="pres">
      <dgm:prSet presAssocID="{8AD5B974-43C1-4327-A862-FBBCD1B83371}" presName="hierChild4" presStyleCnt="0"/>
      <dgm:spPr/>
    </dgm:pt>
    <dgm:pt modelId="{94AB71D4-A985-470F-937B-C09261006060}" type="pres">
      <dgm:prSet presAssocID="{8AD5B974-43C1-4327-A862-FBBCD1B83371}" presName="hierChild5" presStyleCnt="0"/>
      <dgm:spPr/>
    </dgm:pt>
    <dgm:pt modelId="{9A732241-29EF-4D32-9C9F-D77A9102C8AB}" type="pres">
      <dgm:prSet presAssocID="{E3FA7E06-C159-4C6D-8745-458FE19AD5BA}" presName="hierChild3" presStyleCnt="0"/>
      <dgm:spPr/>
    </dgm:pt>
  </dgm:ptLst>
  <dgm:cxnLst>
    <dgm:cxn modelId="{C962F59F-9EB0-4202-B34E-B749A7DD26F7}" srcId="{E3FA7E06-C159-4C6D-8745-458FE19AD5BA}" destId="{F155F084-3916-4F7A-87F9-4FA6A6CBB9D4}" srcOrd="1" destOrd="0" parTransId="{3C13EDD4-9AFC-4169-ABB5-3B85AB349FE0}" sibTransId="{90427EF6-AB59-435C-AD02-860047947594}"/>
    <dgm:cxn modelId="{A7052B33-B9B2-4807-A419-AF84DF7680F3}" type="presOf" srcId="{8D60EE04-D7FD-4754-B6AE-8FA3D44FD514}" destId="{F233BBFF-650C-4474-9BDA-E93D70E3B37B}" srcOrd="0" destOrd="0" presId="urn:microsoft.com/office/officeart/2009/3/layout/HorizontalOrganizationChart"/>
    <dgm:cxn modelId="{E908667B-95F7-4C89-A355-757E05A13E92}" srcId="{8D60EE04-D7FD-4754-B6AE-8FA3D44FD514}" destId="{E3FA7E06-C159-4C6D-8745-458FE19AD5BA}" srcOrd="0" destOrd="0" parTransId="{7CBE5D5E-8988-429B-A5E9-CFD8363566C8}" sibTransId="{795BE354-774D-4579-B3A8-83865FCA55C4}"/>
    <dgm:cxn modelId="{E9944D45-758E-4B01-8F27-DD5E9B9B2B6F}" srcId="{E3FA7E06-C159-4C6D-8745-458FE19AD5BA}" destId="{FE5EC465-8538-4D6B-B5C6-04DAD81EF6C9}" srcOrd="0" destOrd="0" parTransId="{590577FA-7BBA-4865-8FDD-305035B740FD}" sibTransId="{78A1E1DD-E984-4FE8-B743-0E9231C93CFE}"/>
    <dgm:cxn modelId="{4C7E504E-E82C-40AA-AE58-E24DD400E726}" type="presOf" srcId="{3C13EDD4-9AFC-4169-ABB5-3B85AB349FE0}" destId="{66DE501B-DA32-4F1B-BF5D-73624E784196}" srcOrd="0" destOrd="0" presId="urn:microsoft.com/office/officeart/2009/3/layout/HorizontalOrganizationChart"/>
    <dgm:cxn modelId="{41336672-5CB2-41EF-AD2B-B50FC8E4C105}" type="presOf" srcId="{8AD5B974-43C1-4327-A862-FBBCD1B83371}" destId="{3EBDDE74-3372-4421-BE1F-B66B78C2B3B9}" srcOrd="0" destOrd="0" presId="urn:microsoft.com/office/officeart/2009/3/layout/HorizontalOrganizationChart"/>
    <dgm:cxn modelId="{74324C4A-EFE5-49B6-AA9B-52AE874DCE9A}" type="presOf" srcId="{FE5EC465-8538-4D6B-B5C6-04DAD81EF6C9}" destId="{9583B96C-C6AF-43F8-8E4B-CB0A2F1CF9CA}" srcOrd="1" destOrd="0" presId="urn:microsoft.com/office/officeart/2009/3/layout/HorizontalOrganizationChart"/>
    <dgm:cxn modelId="{4FC4B380-21DF-43ED-8E46-A86229586B3E}" type="presOf" srcId="{F155F084-3916-4F7A-87F9-4FA6A6CBB9D4}" destId="{3D8A4631-0F34-4105-A1B9-3629C0834A8B}" srcOrd="1" destOrd="0" presId="urn:microsoft.com/office/officeart/2009/3/layout/HorizontalOrganizationChart"/>
    <dgm:cxn modelId="{C82A105D-471E-490E-9260-1641A6E63E44}" srcId="{E3FA7E06-C159-4C6D-8745-458FE19AD5BA}" destId="{8AD5B974-43C1-4327-A862-FBBCD1B83371}" srcOrd="2" destOrd="0" parTransId="{4A0D0A7E-C16C-4310-B26A-9AE88108F247}" sibTransId="{7CD97EAA-DDE8-47F1-95EC-E94DF5ED9F68}"/>
    <dgm:cxn modelId="{CCEB1803-4B14-4C6F-BF3C-B1E9D7F82DC0}" type="presOf" srcId="{F155F084-3916-4F7A-87F9-4FA6A6CBB9D4}" destId="{72BEECCE-F778-4D56-8394-E6A7B7625D02}" srcOrd="0" destOrd="0" presId="urn:microsoft.com/office/officeart/2009/3/layout/HorizontalOrganizationChart"/>
    <dgm:cxn modelId="{176B946D-486D-4713-933B-43C017B4A7D5}" type="presOf" srcId="{4A0D0A7E-C16C-4310-B26A-9AE88108F247}" destId="{6BEB85B8-6592-4102-8976-FFF39F34306E}" srcOrd="0" destOrd="0" presId="urn:microsoft.com/office/officeart/2009/3/layout/HorizontalOrganizationChart"/>
    <dgm:cxn modelId="{30A3ED1B-D00F-4516-B250-C27BD0A7CDFF}" type="presOf" srcId="{FE5EC465-8538-4D6B-B5C6-04DAD81EF6C9}" destId="{573CF8E2-B718-4C92-B12A-02F77DFBA4D4}" srcOrd="0" destOrd="0" presId="urn:microsoft.com/office/officeart/2009/3/layout/HorizontalOrganizationChart"/>
    <dgm:cxn modelId="{3E273FA7-CAFE-43A0-B923-D41A1A8CF7AB}" type="presOf" srcId="{E3FA7E06-C159-4C6D-8745-458FE19AD5BA}" destId="{FF4775EF-EED0-4F2D-82C6-F4E1BFA715D3}" srcOrd="1" destOrd="0" presId="urn:microsoft.com/office/officeart/2009/3/layout/HorizontalOrganizationChart"/>
    <dgm:cxn modelId="{5B95D61C-B198-40BA-9A77-F2207B2E38BB}" type="presOf" srcId="{590577FA-7BBA-4865-8FDD-305035B740FD}" destId="{71850E80-7A86-423E-BA69-2F95F0BE6C32}" srcOrd="0" destOrd="0" presId="urn:microsoft.com/office/officeart/2009/3/layout/HorizontalOrganizationChart"/>
    <dgm:cxn modelId="{81E5ECB4-7209-4D24-8C3E-08810A0D0387}" type="presOf" srcId="{E3FA7E06-C159-4C6D-8745-458FE19AD5BA}" destId="{1FE3719C-6F91-4778-A3FD-B959CC1BA84A}" srcOrd="0" destOrd="0" presId="urn:microsoft.com/office/officeart/2009/3/layout/HorizontalOrganizationChart"/>
    <dgm:cxn modelId="{42AAAACD-AF62-4191-B58E-C82D414C5EC5}" type="presOf" srcId="{8AD5B974-43C1-4327-A862-FBBCD1B83371}" destId="{FE4520A7-73FF-428B-8D24-0D9CAD6EE5F0}" srcOrd="1" destOrd="0" presId="urn:microsoft.com/office/officeart/2009/3/layout/HorizontalOrganizationChart"/>
    <dgm:cxn modelId="{9D710B56-3556-45A8-9A5E-91221AF24338}" type="presParOf" srcId="{F233BBFF-650C-4474-9BDA-E93D70E3B37B}" destId="{53E37DCD-A8A7-4EC8-9588-C35593B4695A}" srcOrd="0" destOrd="0" presId="urn:microsoft.com/office/officeart/2009/3/layout/HorizontalOrganizationChart"/>
    <dgm:cxn modelId="{41DC1D9E-8A0A-4B6D-B6D2-427FE299D1A3}" type="presParOf" srcId="{53E37DCD-A8A7-4EC8-9588-C35593B4695A}" destId="{E202F99C-62E8-4F55-B8F5-FD83BECEDE98}" srcOrd="0" destOrd="0" presId="urn:microsoft.com/office/officeart/2009/3/layout/HorizontalOrganizationChart"/>
    <dgm:cxn modelId="{7814E8CB-F346-424B-93DB-968621D770FA}" type="presParOf" srcId="{E202F99C-62E8-4F55-B8F5-FD83BECEDE98}" destId="{1FE3719C-6F91-4778-A3FD-B959CC1BA84A}" srcOrd="0" destOrd="0" presId="urn:microsoft.com/office/officeart/2009/3/layout/HorizontalOrganizationChart"/>
    <dgm:cxn modelId="{44073314-5DC9-4A43-9FD1-BD19CC5A79FB}" type="presParOf" srcId="{E202F99C-62E8-4F55-B8F5-FD83BECEDE98}" destId="{FF4775EF-EED0-4F2D-82C6-F4E1BFA715D3}" srcOrd="1" destOrd="0" presId="urn:microsoft.com/office/officeart/2009/3/layout/HorizontalOrganizationChart"/>
    <dgm:cxn modelId="{61976ECB-577A-424E-B0DC-969F0B6CA022}" type="presParOf" srcId="{53E37DCD-A8A7-4EC8-9588-C35593B4695A}" destId="{EF709D2F-9A32-4338-9690-73C74EFB070F}" srcOrd="1" destOrd="0" presId="urn:microsoft.com/office/officeart/2009/3/layout/HorizontalOrganizationChart"/>
    <dgm:cxn modelId="{026E6450-9E7F-48B2-A76C-158A825EF336}" type="presParOf" srcId="{EF709D2F-9A32-4338-9690-73C74EFB070F}" destId="{71850E80-7A86-423E-BA69-2F95F0BE6C32}" srcOrd="0" destOrd="0" presId="urn:microsoft.com/office/officeart/2009/3/layout/HorizontalOrganizationChart"/>
    <dgm:cxn modelId="{D0D8129D-995E-45D6-8FB3-318E448AF5B3}" type="presParOf" srcId="{EF709D2F-9A32-4338-9690-73C74EFB070F}" destId="{B5A46BA1-733D-43A3-9EE4-08F50A957131}" srcOrd="1" destOrd="0" presId="urn:microsoft.com/office/officeart/2009/3/layout/HorizontalOrganizationChart"/>
    <dgm:cxn modelId="{C0932AA2-AB60-4268-A381-70C7900087DA}" type="presParOf" srcId="{B5A46BA1-733D-43A3-9EE4-08F50A957131}" destId="{5CD08313-AE0D-490F-89BC-904C14E4290C}" srcOrd="0" destOrd="0" presId="urn:microsoft.com/office/officeart/2009/3/layout/HorizontalOrganizationChart"/>
    <dgm:cxn modelId="{A34F628D-E2F1-4174-9088-77DA41719FA1}" type="presParOf" srcId="{5CD08313-AE0D-490F-89BC-904C14E4290C}" destId="{573CF8E2-B718-4C92-B12A-02F77DFBA4D4}" srcOrd="0" destOrd="0" presId="urn:microsoft.com/office/officeart/2009/3/layout/HorizontalOrganizationChart"/>
    <dgm:cxn modelId="{400720B7-EE88-44B3-8896-4490EA8396D6}" type="presParOf" srcId="{5CD08313-AE0D-490F-89BC-904C14E4290C}" destId="{9583B96C-C6AF-43F8-8E4B-CB0A2F1CF9CA}" srcOrd="1" destOrd="0" presId="urn:microsoft.com/office/officeart/2009/3/layout/HorizontalOrganizationChart"/>
    <dgm:cxn modelId="{140A97F7-603C-4FC7-8D33-EAB2121CFC93}" type="presParOf" srcId="{B5A46BA1-733D-43A3-9EE4-08F50A957131}" destId="{46DBAA80-A1B1-4009-BBA8-7DC566BC0AF3}" srcOrd="1" destOrd="0" presId="urn:microsoft.com/office/officeart/2009/3/layout/HorizontalOrganizationChart"/>
    <dgm:cxn modelId="{420B77D9-FFB2-430D-B2C7-026C87E27D94}" type="presParOf" srcId="{B5A46BA1-733D-43A3-9EE4-08F50A957131}" destId="{D6474D75-ABD5-4E0D-A5D7-85604EA504B6}" srcOrd="2" destOrd="0" presId="urn:microsoft.com/office/officeart/2009/3/layout/HorizontalOrganizationChart"/>
    <dgm:cxn modelId="{D732700B-03FE-42FD-B37B-E18E41EB3E67}" type="presParOf" srcId="{EF709D2F-9A32-4338-9690-73C74EFB070F}" destId="{66DE501B-DA32-4F1B-BF5D-73624E784196}" srcOrd="2" destOrd="0" presId="urn:microsoft.com/office/officeart/2009/3/layout/HorizontalOrganizationChart"/>
    <dgm:cxn modelId="{E4BE304F-5904-42B8-A84F-057800DE02DE}" type="presParOf" srcId="{EF709D2F-9A32-4338-9690-73C74EFB070F}" destId="{F33D040B-44CF-44FD-BD04-6D92711E73BC}" srcOrd="3" destOrd="0" presId="urn:microsoft.com/office/officeart/2009/3/layout/HorizontalOrganizationChart"/>
    <dgm:cxn modelId="{257248D3-5D04-4AD1-B504-7C9DA017E405}" type="presParOf" srcId="{F33D040B-44CF-44FD-BD04-6D92711E73BC}" destId="{3F77D370-50C8-48CB-A1FB-3CB112189D39}" srcOrd="0" destOrd="0" presId="urn:microsoft.com/office/officeart/2009/3/layout/HorizontalOrganizationChart"/>
    <dgm:cxn modelId="{DF7EDE62-90B1-4EAD-A527-6BD905EF21D2}" type="presParOf" srcId="{3F77D370-50C8-48CB-A1FB-3CB112189D39}" destId="{72BEECCE-F778-4D56-8394-E6A7B7625D02}" srcOrd="0" destOrd="0" presId="urn:microsoft.com/office/officeart/2009/3/layout/HorizontalOrganizationChart"/>
    <dgm:cxn modelId="{42B53EF3-0CE1-41DB-8538-1E307A58AC32}" type="presParOf" srcId="{3F77D370-50C8-48CB-A1FB-3CB112189D39}" destId="{3D8A4631-0F34-4105-A1B9-3629C0834A8B}" srcOrd="1" destOrd="0" presId="urn:microsoft.com/office/officeart/2009/3/layout/HorizontalOrganizationChart"/>
    <dgm:cxn modelId="{0BE16132-63C9-43B3-A26A-6968BC3E4DF6}" type="presParOf" srcId="{F33D040B-44CF-44FD-BD04-6D92711E73BC}" destId="{16863E8C-852E-4C0F-80FA-9680D9D9A8C9}" srcOrd="1" destOrd="0" presId="urn:microsoft.com/office/officeart/2009/3/layout/HorizontalOrganizationChart"/>
    <dgm:cxn modelId="{9D0A4312-87F5-45D0-A296-1C904AD6CF09}" type="presParOf" srcId="{F33D040B-44CF-44FD-BD04-6D92711E73BC}" destId="{C7804809-92D0-41A9-9BD6-0C2EC01C9FB9}" srcOrd="2" destOrd="0" presId="urn:microsoft.com/office/officeart/2009/3/layout/HorizontalOrganizationChart"/>
    <dgm:cxn modelId="{10E7CC71-C631-4BF7-8B55-9C3C79DDEF20}" type="presParOf" srcId="{EF709D2F-9A32-4338-9690-73C74EFB070F}" destId="{6BEB85B8-6592-4102-8976-FFF39F34306E}" srcOrd="4" destOrd="0" presId="urn:microsoft.com/office/officeart/2009/3/layout/HorizontalOrganizationChart"/>
    <dgm:cxn modelId="{4F5758B0-CBAF-4056-8AEB-E33A12CEF7F0}" type="presParOf" srcId="{EF709D2F-9A32-4338-9690-73C74EFB070F}" destId="{11B24D4A-B79F-44A1-AAEA-16DD1DDCD785}" srcOrd="5" destOrd="0" presId="urn:microsoft.com/office/officeart/2009/3/layout/HorizontalOrganizationChart"/>
    <dgm:cxn modelId="{130303C3-7ACC-4EE6-99CB-6E9C0E02A1C3}" type="presParOf" srcId="{11B24D4A-B79F-44A1-AAEA-16DD1DDCD785}" destId="{332A6722-171E-4BD0-8E77-330F6C651A65}" srcOrd="0" destOrd="0" presId="urn:microsoft.com/office/officeart/2009/3/layout/HorizontalOrganizationChart"/>
    <dgm:cxn modelId="{EACFD08A-02DF-4A4B-87C2-D13273F6285C}" type="presParOf" srcId="{332A6722-171E-4BD0-8E77-330F6C651A65}" destId="{3EBDDE74-3372-4421-BE1F-B66B78C2B3B9}" srcOrd="0" destOrd="0" presId="urn:microsoft.com/office/officeart/2009/3/layout/HorizontalOrganizationChart"/>
    <dgm:cxn modelId="{BC83893B-6D37-44A1-92E8-44459518083E}" type="presParOf" srcId="{332A6722-171E-4BD0-8E77-330F6C651A65}" destId="{FE4520A7-73FF-428B-8D24-0D9CAD6EE5F0}" srcOrd="1" destOrd="0" presId="urn:microsoft.com/office/officeart/2009/3/layout/HorizontalOrganizationChart"/>
    <dgm:cxn modelId="{3B057910-87F1-4C77-BD0E-8E7538BF28EE}" type="presParOf" srcId="{11B24D4A-B79F-44A1-AAEA-16DD1DDCD785}" destId="{22A43F55-C313-433E-B62D-B871147EF82A}" srcOrd="1" destOrd="0" presId="urn:microsoft.com/office/officeart/2009/3/layout/HorizontalOrganizationChart"/>
    <dgm:cxn modelId="{84A7CF13-F997-452C-BDBF-03FCE5508144}" type="presParOf" srcId="{11B24D4A-B79F-44A1-AAEA-16DD1DDCD785}" destId="{94AB71D4-A985-470F-937B-C09261006060}" srcOrd="2" destOrd="0" presId="urn:microsoft.com/office/officeart/2009/3/layout/HorizontalOrganizationChart"/>
    <dgm:cxn modelId="{4FB3BE10-7DA6-4AC1-BDAF-3452E3C73B6B}" type="presParOf" srcId="{53E37DCD-A8A7-4EC8-9588-C35593B4695A}" destId="{9A732241-29EF-4D32-9C9F-D77A9102C8AB}" srcOrd="2" destOrd="0" presId="urn:microsoft.com/office/officeart/2009/3/layout/Horizontal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EEA528-A1B6-44B2-996B-DC9E17B0E0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58C205-688E-401A-B774-5CF43D82D82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Оценка качества образования в 100 % школ на основе международных исследований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C7D595B-0101-4577-9DA4-DBF4C866B4DA}" type="parTrans" cxnId="{7752B483-3AE4-423F-9BB4-58AC95CEC0D7}">
      <dgm:prSet/>
      <dgm:spPr/>
      <dgm:t>
        <a:bodyPr/>
        <a:lstStyle/>
        <a:p>
          <a:endParaRPr lang="ru-RU"/>
        </a:p>
      </dgm:t>
    </dgm:pt>
    <dgm:pt modelId="{A120864E-49AA-43D0-BB57-6D54FCE135A1}" type="sibTrans" cxnId="{7752B483-3AE4-423F-9BB4-58AC95CEC0D7}">
      <dgm:prSet/>
      <dgm:spPr/>
      <dgm:t>
        <a:bodyPr/>
        <a:lstStyle/>
        <a:p>
          <a:endParaRPr lang="ru-RU"/>
        </a:p>
      </dgm:t>
    </dgm:pt>
    <dgm:pt modelId="{69A25F5F-412A-41FA-A3B5-75CB5DFDCCF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Повышение  качества преподавания предметной области «Технология»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DF089BE-EB88-410C-B0E3-2B8FD6EBCC7E}" type="parTrans" cxnId="{EDA0886A-F1EE-44B0-A6AE-C7B29526CEE3}">
      <dgm:prSet/>
      <dgm:spPr/>
      <dgm:t>
        <a:bodyPr/>
        <a:lstStyle/>
        <a:p>
          <a:endParaRPr lang="ru-RU"/>
        </a:p>
      </dgm:t>
    </dgm:pt>
    <dgm:pt modelId="{AF51B33E-A5C2-4272-AED6-F3672B467AAE}" type="sibTrans" cxnId="{EDA0886A-F1EE-44B0-A6AE-C7B29526CEE3}">
      <dgm:prSet/>
      <dgm:spPr/>
      <dgm:t>
        <a:bodyPr/>
        <a:lstStyle/>
        <a:p>
          <a:endParaRPr lang="ru-RU"/>
        </a:p>
      </dgm:t>
    </dgm:pt>
    <dgm:pt modelId="{2B51E320-697C-4BDF-83FA-2DC765C79130}">
      <dgm:prSet phldrT="[Текст]" custT="1"/>
      <dgm:spPr/>
      <dgm:t>
        <a:bodyPr/>
        <a:lstStyle/>
        <a:p>
          <a:r>
            <a:rPr lang="ru-RU" sz="2400" b="1" smtClean="0">
              <a:latin typeface="Times New Roman" pitchFamily="18" charset="0"/>
              <a:cs typeface="Times New Roman" pitchFamily="18" charset="0"/>
            </a:rPr>
            <a:t>Обновление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требований к результатам освоения образовательных программ 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5E66B02-BD17-4CEE-B0FB-BAC233FDA67B}" type="parTrans" cxnId="{A4B18CAA-858A-437B-AB2D-4980A929F57E}">
      <dgm:prSet/>
      <dgm:spPr/>
      <dgm:t>
        <a:bodyPr/>
        <a:lstStyle/>
        <a:p>
          <a:endParaRPr lang="ru-RU"/>
        </a:p>
      </dgm:t>
    </dgm:pt>
    <dgm:pt modelId="{8A7210B5-1D6F-4B0E-A1F4-55536BDC48E9}" type="sibTrans" cxnId="{A4B18CAA-858A-437B-AB2D-4980A929F57E}">
      <dgm:prSet/>
      <dgm:spPr/>
      <dgm:t>
        <a:bodyPr/>
        <a:lstStyle/>
        <a:p>
          <a:endParaRPr lang="ru-RU"/>
        </a:p>
      </dgm:t>
    </dgm:pt>
    <dgm:pt modelId="{50BD2DCC-12FC-4EC2-B087-9245384F3D4F}" type="pres">
      <dgm:prSet presAssocID="{8FEEA528-A1B6-44B2-996B-DC9E17B0E0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DF0190-210B-414E-83F3-C59F29AC7B0A}" type="pres">
      <dgm:prSet presAssocID="{4058C205-688E-401A-B774-5CF43D82D828}" presName="parentLin" presStyleCnt="0"/>
      <dgm:spPr/>
    </dgm:pt>
    <dgm:pt modelId="{EC924A12-EEEA-435F-929F-3C3B8BD22B17}" type="pres">
      <dgm:prSet presAssocID="{4058C205-688E-401A-B774-5CF43D82D82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7057866-C636-45E7-8AA9-F9090DBAF412}" type="pres">
      <dgm:prSet presAssocID="{4058C205-688E-401A-B774-5CF43D82D828}" presName="parentText" presStyleLbl="node1" presStyleIdx="0" presStyleCnt="3" custScaleX="107820" custScaleY="187389" custLinFactNeighborX="-826" custLinFactNeighborY="-22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9EDFA-501A-43C1-B1E5-C8E401553E11}" type="pres">
      <dgm:prSet presAssocID="{4058C205-688E-401A-B774-5CF43D82D828}" presName="negativeSpace" presStyleCnt="0"/>
      <dgm:spPr/>
    </dgm:pt>
    <dgm:pt modelId="{2678109B-24C7-46AC-803F-A271A616584B}" type="pres">
      <dgm:prSet presAssocID="{4058C205-688E-401A-B774-5CF43D82D828}" presName="childText" presStyleLbl="conFgAcc1" presStyleIdx="0" presStyleCnt="3">
        <dgm:presLayoutVars>
          <dgm:bulletEnabled val="1"/>
        </dgm:presLayoutVars>
      </dgm:prSet>
      <dgm:spPr/>
    </dgm:pt>
    <dgm:pt modelId="{9339A988-E3CF-40F2-AEE6-E461D5CC1D90}" type="pres">
      <dgm:prSet presAssocID="{A120864E-49AA-43D0-BB57-6D54FCE135A1}" presName="spaceBetweenRectangles" presStyleCnt="0"/>
      <dgm:spPr/>
    </dgm:pt>
    <dgm:pt modelId="{DDE44C9A-0403-47B0-A0FB-04B234BD2961}" type="pres">
      <dgm:prSet presAssocID="{69A25F5F-412A-41FA-A3B5-75CB5DFDCCFD}" presName="parentLin" presStyleCnt="0"/>
      <dgm:spPr/>
    </dgm:pt>
    <dgm:pt modelId="{216A9870-4566-47A5-87F9-020EE0FD009F}" type="pres">
      <dgm:prSet presAssocID="{69A25F5F-412A-41FA-A3B5-75CB5DFDCCF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0D7345E-331A-4310-868D-185315474246}" type="pres">
      <dgm:prSet presAssocID="{69A25F5F-412A-41FA-A3B5-75CB5DFDCCFD}" presName="parentText" presStyleLbl="node1" presStyleIdx="1" presStyleCnt="3" custScaleX="109811" custScaleY="2504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FB9ED-E02A-4FCB-AF31-C752C149C7EA}" type="pres">
      <dgm:prSet presAssocID="{69A25F5F-412A-41FA-A3B5-75CB5DFDCCFD}" presName="negativeSpace" presStyleCnt="0"/>
      <dgm:spPr/>
    </dgm:pt>
    <dgm:pt modelId="{DEF32178-0FE9-411E-8026-192BC365164C}" type="pres">
      <dgm:prSet presAssocID="{69A25F5F-412A-41FA-A3B5-75CB5DFDCCFD}" presName="childText" presStyleLbl="conFgAcc1" presStyleIdx="1" presStyleCnt="3">
        <dgm:presLayoutVars>
          <dgm:bulletEnabled val="1"/>
        </dgm:presLayoutVars>
      </dgm:prSet>
      <dgm:spPr/>
    </dgm:pt>
    <dgm:pt modelId="{85635B10-353C-4F23-8DD4-9DF717AD0E29}" type="pres">
      <dgm:prSet presAssocID="{AF51B33E-A5C2-4272-AED6-F3672B467AAE}" presName="spaceBetweenRectangles" presStyleCnt="0"/>
      <dgm:spPr/>
    </dgm:pt>
    <dgm:pt modelId="{D6213637-931C-4946-8DE4-E6A45E66D242}" type="pres">
      <dgm:prSet presAssocID="{2B51E320-697C-4BDF-83FA-2DC765C79130}" presName="parentLin" presStyleCnt="0"/>
      <dgm:spPr/>
    </dgm:pt>
    <dgm:pt modelId="{E10479E8-63A5-4CE7-BF5B-8A4FBDE0FCA6}" type="pres">
      <dgm:prSet presAssocID="{2B51E320-697C-4BDF-83FA-2DC765C7913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83B23D8-7632-42AF-B9BA-7B4F2EE143C1}" type="pres">
      <dgm:prSet presAssocID="{2B51E320-697C-4BDF-83FA-2DC765C79130}" presName="parentText" presStyleLbl="node1" presStyleIdx="2" presStyleCnt="3" custScaleX="109691" custScaleY="394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9CAA4-0B7B-47E8-874D-C83DD3479AC1}" type="pres">
      <dgm:prSet presAssocID="{2B51E320-697C-4BDF-83FA-2DC765C79130}" presName="negativeSpace" presStyleCnt="0"/>
      <dgm:spPr/>
    </dgm:pt>
    <dgm:pt modelId="{B416658D-F18C-4886-9DB8-E1CC5AD7462A}" type="pres">
      <dgm:prSet presAssocID="{2B51E320-697C-4BDF-83FA-2DC765C7913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B18CAA-858A-437B-AB2D-4980A929F57E}" srcId="{8FEEA528-A1B6-44B2-996B-DC9E17B0E04E}" destId="{2B51E320-697C-4BDF-83FA-2DC765C79130}" srcOrd="2" destOrd="0" parTransId="{E5E66B02-BD17-4CEE-B0FB-BAC233FDA67B}" sibTransId="{8A7210B5-1D6F-4B0E-A1F4-55536BDC48E9}"/>
    <dgm:cxn modelId="{F6E4DD29-BC15-4F34-815E-4539B698064A}" type="presOf" srcId="{4058C205-688E-401A-B774-5CF43D82D828}" destId="{37057866-C636-45E7-8AA9-F9090DBAF412}" srcOrd="1" destOrd="0" presId="urn:microsoft.com/office/officeart/2005/8/layout/list1"/>
    <dgm:cxn modelId="{96D79364-82CC-4936-9B7E-8D5FC4CC5249}" type="presOf" srcId="{8FEEA528-A1B6-44B2-996B-DC9E17B0E04E}" destId="{50BD2DCC-12FC-4EC2-B087-9245384F3D4F}" srcOrd="0" destOrd="0" presId="urn:microsoft.com/office/officeart/2005/8/layout/list1"/>
    <dgm:cxn modelId="{B65CDB64-EB99-4DFB-9AAA-F9F788B617EE}" type="presOf" srcId="{2B51E320-697C-4BDF-83FA-2DC765C79130}" destId="{E10479E8-63A5-4CE7-BF5B-8A4FBDE0FCA6}" srcOrd="0" destOrd="0" presId="urn:microsoft.com/office/officeart/2005/8/layout/list1"/>
    <dgm:cxn modelId="{2B49C874-B925-4613-BD34-B9EF55AC8374}" type="presOf" srcId="{2B51E320-697C-4BDF-83FA-2DC765C79130}" destId="{883B23D8-7632-42AF-B9BA-7B4F2EE143C1}" srcOrd="1" destOrd="0" presId="urn:microsoft.com/office/officeart/2005/8/layout/list1"/>
    <dgm:cxn modelId="{EDA0886A-F1EE-44B0-A6AE-C7B29526CEE3}" srcId="{8FEEA528-A1B6-44B2-996B-DC9E17B0E04E}" destId="{69A25F5F-412A-41FA-A3B5-75CB5DFDCCFD}" srcOrd="1" destOrd="0" parTransId="{FDF089BE-EB88-410C-B0E3-2B8FD6EBCC7E}" sibTransId="{AF51B33E-A5C2-4272-AED6-F3672B467AAE}"/>
    <dgm:cxn modelId="{7752B483-3AE4-423F-9BB4-58AC95CEC0D7}" srcId="{8FEEA528-A1B6-44B2-996B-DC9E17B0E04E}" destId="{4058C205-688E-401A-B774-5CF43D82D828}" srcOrd="0" destOrd="0" parTransId="{5C7D595B-0101-4577-9DA4-DBF4C866B4DA}" sibTransId="{A120864E-49AA-43D0-BB57-6D54FCE135A1}"/>
    <dgm:cxn modelId="{E0E3B990-72A8-4458-B737-67F13023BD72}" type="presOf" srcId="{69A25F5F-412A-41FA-A3B5-75CB5DFDCCFD}" destId="{216A9870-4566-47A5-87F9-020EE0FD009F}" srcOrd="0" destOrd="0" presId="urn:microsoft.com/office/officeart/2005/8/layout/list1"/>
    <dgm:cxn modelId="{B2B9863E-0FE7-431D-B9E5-87DCE966085E}" type="presOf" srcId="{69A25F5F-412A-41FA-A3B5-75CB5DFDCCFD}" destId="{10D7345E-331A-4310-868D-185315474246}" srcOrd="1" destOrd="0" presId="urn:microsoft.com/office/officeart/2005/8/layout/list1"/>
    <dgm:cxn modelId="{80CF975F-9DE6-4312-BC46-35B1F0B5B694}" type="presOf" srcId="{4058C205-688E-401A-B774-5CF43D82D828}" destId="{EC924A12-EEEA-435F-929F-3C3B8BD22B17}" srcOrd="0" destOrd="0" presId="urn:microsoft.com/office/officeart/2005/8/layout/list1"/>
    <dgm:cxn modelId="{CC8BEC4B-35C9-447F-9626-EE26FF9D6659}" type="presParOf" srcId="{50BD2DCC-12FC-4EC2-B087-9245384F3D4F}" destId="{23DF0190-210B-414E-83F3-C59F29AC7B0A}" srcOrd="0" destOrd="0" presId="urn:microsoft.com/office/officeart/2005/8/layout/list1"/>
    <dgm:cxn modelId="{FC37363A-2E69-4A3A-9128-6F5F88F4E40B}" type="presParOf" srcId="{23DF0190-210B-414E-83F3-C59F29AC7B0A}" destId="{EC924A12-EEEA-435F-929F-3C3B8BD22B17}" srcOrd="0" destOrd="0" presId="urn:microsoft.com/office/officeart/2005/8/layout/list1"/>
    <dgm:cxn modelId="{4F3DCA0F-DE16-488A-B43E-31C10BB4BBBA}" type="presParOf" srcId="{23DF0190-210B-414E-83F3-C59F29AC7B0A}" destId="{37057866-C636-45E7-8AA9-F9090DBAF412}" srcOrd="1" destOrd="0" presId="urn:microsoft.com/office/officeart/2005/8/layout/list1"/>
    <dgm:cxn modelId="{6E726897-B526-4878-9F8F-1057891835E3}" type="presParOf" srcId="{50BD2DCC-12FC-4EC2-B087-9245384F3D4F}" destId="{5789EDFA-501A-43C1-B1E5-C8E401553E11}" srcOrd="1" destOrd="0" presId="urn:microsoft.com/office/officeart/2005/8/layout/list1"/>
    <dgm:cxn modelId="{CB8A1062-0561-483A-8165-F1B22BD962E6}" type="presParOf" srcId="{50BD2DCC-12FC-4EC2-B087-9245384F3D4F}" destId="{2678109B-24C7-46AC-803F-A271A616584B}" srcOrd="2" destOrd="0" presId="urn:microsoft.com/office/officeart/2005/8/layout/list1"/>
    <dgm:cxn modelId="{B4C496C4-26AB-4F6A-B240-16E80027F57D}" type="presParOf" srcId="{50BD2DCC-12FC-4EC2-B087-9245384F3D4F}" destId="{9339A988-E3CF-40F2-AEE6-E461D5CC1D90}" srcOrd="3" destOrd="0" presId="urn:microsoft.com/office/officeart/2005/8/layout/list1"/>
    <dgm:cxn modelId="{374DD1F2-DD93-4C37-B2A1-5813BA7FBC48}" type="presParOf" srcId="{50BD2DCC-12FC-4EC2-B087-9245384F3D4F}" destId="{DDE44C9A-0403-47B0-A0FB-04B234BD2961}" srcOrd="4" destOrd="0" presId="urn:microsoft.com/office/officeart/2005/8/layout/list1"/>
    <dgm:cxn modelId="{F6072EE3-5B8C-4A7F-9044-627017BD0172}" type="presParOf" srcId="{DDE44C9A-0403-47B0-A0FB-04B234BD2961}" destId="{216A9870-4566-47A5-87F9-020EE0FD009F}" srcOrd="0" destOrd="0" presId="urn:microsoft.com/office/officeart/2005/8/layout/list1"/>
    <dgm:cxn modelId="{DDF8AE2F-5971-4E03-8A36-B791D8458620}" type="presParOf" srcId="{DDE44C9A-0403-47B0-A0FB-04B234BD2961}" destId="{10D7345E-331A-4310-868D-185315474246}" srcOrd="1" destOrd="0" presId="urn:microsoft.com/office/officeart/2005/8/layout/list1"/>
    <dgm:cxn modelId="{5EC253D2-39B9-4973-AAE7-C8D9694DCF97}" type="presParOf" srcId="{50BD2DCC-12FC-4EC2-B087-9245384F3D4F}" destId="{2BFFB9ED-E02A-4FCB-AF31-C752C149C7EA}" srcOrd="5" destOrd="0" presId="urn:microsoft.com/office/officeart/2005/8/layout/list1"/>
    <dgm:cxn modelId="{4F01A95B-7516-4A41-B5B0-322F0C50E777}" type="presParOf" srcId="{50BD2DCC-12FC-4EC2-B087-9245384F3D4F}" destId="{DEF32178-0FE9-411E-8026-192BC365164C}" srcOrd="6" destOrd="0" presId="urn:microsoft.com/office/officeart/2005/8/layout/list1"/>
    <dgm:cxn modelId="{CA523B4B-6193-4B7E-A13C-74B2F5943AAB}" type="presParOf" srcId="{50BD2DCC-12FC-4EC2-B087-9245384F3D4F}" destId="{85635B10-353C-4F23-8DD4-9DF717AD0E29}" srcOrd="7" destOrd="0" presId="urn:microsoft.com/office/officeart/2005/8/layout/list1"/>
    <dgm:cxn modelId="{CB85BE7E-09C6-43B9-A279-C437B51A862A}" type="presParOf" srcId="{50BD2DCC-12FC-4EC2-B087-9245384F3D4F}" destId="{D6213637-931C-4946-8DE4-E6A45E66D242}" srcOrd="8" destOrd="0" presId="urn:microsoft.com/office/officeart/2005/8/layout/list1"/>
    <dgm:cxn modelId="{88176B8B-1FB6-4220-8A07-C168C1F42756}" type="presParOf" srcId="{D6213637-931C-4946-8DE4-E6A45E66D242}" destId="{E10479E8-63A5-4CE7-BF5B-8A4FBDE0FCA6}" srcOrd="0" destOrd="0" presId="urn:microsoft.com/office/officeart/2005/8/layout/list1"/>
    <dgm:cxn modelId="{4EB0D450-45AE-4098-AEDE-FBBEC1386C42}" type="presParOf" srcId="{D6213637-931C-4946-8DE4-E6A45E66D242}" destId="{883B23D8-7632-42AF-B9BA-7B4F2EE143C1}" srcOrd="1" destOrd="0" presId="urn:microsoft.com/office/officeart/2005/8/layout/list1"/>
    <dgm:cxn modelId="{78A8B229-C84C-4B75-BEA8-18DCD2AF791C}" type="presParOf" srcId="{50BD2DCC-12FC-4EC2-B087-9245384F3D4F}" destId="{69F9CAA4-0B7B-47E8-874D-C83DD3479AC1}" srcOrd="9" destOrd="0" presId="urn:microsoft.com/office/officeart/2005/8/layout/list1"/>
    <dgm:cxn modelId="{C7834511-8D1C-4446-8A9F-FBA3D7BDC036}" type="presParOf" srcId="{50BD2DCC-12FC-4EC2-B087-9245384F3D4F}" destId="{B416658D-F18C-4886-9DB8-E1CC5AD7462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78109B-24C7-46AC-803F-A271A616584B}">
      <dsp:nvSpPr>
        <dsp:cNvPr id="0" name=""/>
        <dsp:cNvSpPr/>
      </dsp:nvSpPr>
      <dsp:spPr>
        <a:xfrm>
          <a:off x="0" y="809430"/>
          <a:ext cx="871296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57866-C636-45E7-8AA9-F9090DBAF412}">
      <dsp:nvSpPr>
        <dsp:cNvPr id="0" name=""/>
        <dsp:cNvSpPr/>
      </dsp:nvSpPr>
      <dsp:spPr>
        <a:xfrm>
          <a:off x="432049" y="26161"/>
          <a:ext cx="6576025" cy="1051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Оценка качества образования в 100 % школ на основе международных исследований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9" y="26161"/>
        <a:ext cx="6576025" cy="1051027"/>
      </dsp:txXfrm>
    </dsp:sp>
    <dsp:sp modelId="{DEF32178-0FE9-411E-8026-192BC365164C}">
      <dsp:nvSpPr>
        <dsp:cNvPr id="0" name=""/>
        <dsp:cNvSpPr/>
      </dsp:nvSpPr>
      <dsp:spPr>
        <a:xfrm>
          <a:off x="0" y="2515114"/>
          <a:ext cx="871296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7345E-331A-4310-868D-185315474246}">
      <dsp:nvSpPr>
        <dsp:cNvPr id="0" name=""/>
        <dsp:cNvSpPr/>
      </dsp:nvSpPr>
      <dsp:spPr>
        <a:xfrm>
          <a:off x="435648" y="1390830"/>
          <a:ext cx="6697458" cy="14047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Повышение  качества преподавания предметной области «Технология»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5648" y="1390830"/>
        <a:ext cx="6697458" cy="1404723"/>
      </dsp:txXfrm>
    </dsp:sp>
    <dsp:sp modelId="{B416658D-F18C-4886-9DB8-E1CC5AD7462A}">
      <dsp:nvSpPr>
        <dsp:cNvPr id="0" name=""/>
        <dsp:cNvSpPr/>
      </dsp:nvSpPr>
      <dsp:spPr>
        <a:xfrm>
          <a:off x="0" y="5026973"/>
          <a:ext cx="871296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B23D8-7632-42AF-B9BA-7B4F2EE143C1}">
      <dsp:nvSpPr>
        <dsp:cNvPr id="0" name=""/>
        <dsp:cNvSpPr/>
      </dsp:nvSpPr>
      <dsp:spPr>
        <a:xfrm>
          <a:off x="435222" y="3096514"/>
          <a:ext cx="6683605" cy="2210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Обновление требований к результатам освоения образовательных программ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Обновление МТБ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5222" y="3096514"/>
        <a:ext cx="6683605" cy="22108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B499A6-1BF8-4CC5-9E00-9C7C4410EA8C}">
      <dsp:nvSpPr>
        <dsp:cNvPr id="0" name=""/>
        <dsp:cNvSpPr/>
      </dsp:nvSpPr>
      <dsp:spPr>
        <a:xfrm>
          <a:off x="2119318" y="0"/>
          <a:ext cx="1857364" cy="185736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BC354-80C2-4E64-9F02-13B5722031F4}">
      <dsp:nvSpPr>
        <dsp:cNvPr id="0" name=""/>
        <dsp:cNvSpPr/>
      </dsp:nvSpPr>
      <dsp:spPr>
        <a:xfrm>
          <a:off x="2286017" y="928695"/>
          <a:ext cx="724371" cy="72437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КДР</a:t>
          </a:r>
          <a:endParaRPr lang="ru-RU" sz="2000" kern="1200" dirty="0"/>
        </a:p>
      </dsp:txBody>
      <dsp:txXfrm>
        <a:off x="2286017" y="928695"/>
        <a:ext cx="724371" cy="724371"/>
      </dsp:txXfrm>
    </dsp:sp>
    <dsp:sp modelId="{8DB17830-F06C-4728-9E2A-B94C7EDEFDE9}">
      <dsp:nvSpPr>
        <dsp:cNvPr id="0" name=""/>
        <dsp:cNvSpPr/>
      </dsp:nvSpPr>
      <dsp:spPr>
        <a:xfrm>
          <a:off x="3070695" y="156558"/>
          <a:ext cx="724371" cy="72437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СД</a:t>
          </a:r>
          <a:endParaRPr lang="ru-RU" sz="2000" kern="1200" dirty="0"/>
        </a:p>
      </dsp:txBody>
      <dsp:txXfrm>
        <a:off x="3070695" y="156558"/>
        <a:ext cx="724371" cy="724371"/>
      </dsp:txXfrm>
    </dsp:sp>
    <dsp:sp modelId="{C1FA4FBC-35A0-46EB-A7B8-11139D19F29A}">
      <dsp:nvSpPr>
        <dsp:cNvPr id="0" name=""/>
        <dsp:cNvSpPr/>
      </dsp:nvSpPr>
      <dsp:spPr>
        <a:xfrm>
          <a:off x="2286017" y="214314"/>
          <a:ext cx="724371" cy="72437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ИД</a:t>
          </a:r>
          <a:endParaRPr lang="ru-RU" sz="2000" kern="1200" dirty="0"/>
        </a:p>
      </dsp:txBody>
      <dsp:txXfrm>
        <a:off x="2286017" y="214314"/>
        <a:ext cx="724371" cy="724371"/>
      </dsp:txXfrm>
    </dsp:sp>
    <dsp:sp modelId="{3D65B69C-F422-474D-8D73-F1B6F14CA53B}">
      <dsp:nvSpPr>
        <dsp:cNvPr id="0" name=""/>
        <dsp:cNvSpPr/>
      </dsp:nvSpPr>
      <dsp:spPr>
        <a:xfrm>
          <a:off x="3071832" y="928697"/>
          <a:ext cx="724371" cy="72437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ККР</a:t>
          </a:r>
          <a:endParaRPr lang="ru-RU" sz="2000" kern="1200" dirty="0"/>
        </a:p>
      </dsp:txBody>
      <dsp:txXfrm>
        <a:off x="3071832" y="928697"/>
        <a:ext cx="724371" cy="7243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EBF800-F4ED-4195-AFB8-6E5B2C35DCC8}">
      <dsp:nvSpPr>
        <dsp:cNvPr id="0" name=""/>
        <dsp:cNvSpPr/>
      </dsp:nvSpPr>
      <dsp:spPr>
        <a:xfrm>
          <a:off x="6752349" y="4113031"/>
          <a:ext cx="868500" cy="359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625"/>
              </a:lnTo>
              <a:lnTo>
                <a:pt x="868500" y="238625"/>
              </a:lnTo>
              <a:lnTo>
                <a:pt x="868500" y="359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125E0-F0BD-4B96-9A03-8A1C7147F7D5}">
      <dsp:nvSpPr>
        <dsp:cNvPr id="0" name=""/>
        <dsp:cNvSpPr/>
      </dsp:nvSpPr>
      <dsp:spPr>
        <a:xfrm>
          <a:off x="6056107" y="4113031"/>
          <a:ext cx="696242" cy="366557"/>
        </a:xfrm>
        <a:custGeom>
          <a:avLst/>
          <a:gdLst/>
          <a:ahLst/>
          <a:cxnLst/>
          <a:rect l="0" t="0" r="0" b="0"/>
          <a:pathLst>
            <a:path>
              <a:moveTo>
                <a:pt x="696242" y="0"/>
              </a:moveTo>
              <a:lnTo>
                <a:pt x="696242" y="245582"/>
              </a:lnTo>
              <a:lnTo>
                <a:pt x="0" y="245582"/>
              </a:lnTo>
              <a:lnTo>
                <a:pt x="0" y="36655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F693E2-612C-497B-B296-EEF6FB5DA844}">
      <dsp:nvSpPr>
        <dsp:cNvPr id="0" name=""/>
        <dsp:cNvSpPr/>
      </dsp:nvSpPr>
      <dsp:spPr>
        <a:xfrm>
          <a:off x="6706629" y="3105759"/>
          <a:ext cx="91440" cy="191905"/>
        </a:xfrm>
        <a:custGeom>
          <a:avLst/>
          <a:gdLst/>
          <a:ahLst/>
          <a:cxnLst/>
          <a:rect l="0" t="0" r="0" b="0"/>
          <a:pathLst>
            <a:path>
              <a:moveTo>
                <a:pt x="74488" y="0"/>
              </a:moveTo>
              <a:lnTo>
                <a:pt x="74488" y="70930"/>
              </a:lnTo>
              <a:lnTo>
                <a:pt x="45720" y="70930"/>
              </a:lnTo>
              <a:lnTo>
                <a:pt x="45720" y="1919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82134-B7B7-4F32-8D7B-4924F53A51D7}">
      <dsp:nvSpPr>
        <dsp:cNvPr id="0" name=""/>
        <dsp:cNvSpPr/>
      </dsp:nvSpPr>
      <dsp:spPr>
        <a:xfrm>
          <a:off x="4093340" y="1739272"/>
          <a:ext cx="2687778" cy="329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375"/>
              </a:lnTo>
              <a:lnTo>
                <a:pt x="2687778" y="208375"/>
              </a:lnTo>
              <a:lnTo>
                <a:pt x="2687778" y="3293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BC5DC-E80D-41B3-9C3D-397B4D5BEE6E}">
      <dsp:nvSpPr>
        <dsp:cNvPr id="0" name=""/>
        <dsp:cNvSpPr/>
      </dsp:nvSpPr>
      <dsp:spPr>
        <a:xfrm>
          <a:off x="2111493" y="2874213"/>
          <a:ext cx="1586582" cy="41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428"/>
              </a:lnTo>
              <a:lnTo>
                <a:pt x="1586582" y="295428"/>
              </a:lnTo>
              <a:lnTo>
                <a:pt x="1586582" y="4164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CC04E-73AC-4AD6-9EA9-31373F13B0F7}">
      <dsp:nvSpPr>
        <dsp:cNvPr id="0" name=""/>
        <dsp:cNvSpPr/>
      </dsp:nvSpPr>
      <dsp:spPr>
        <a:xfrm>
          <a:off x="994208" y="2874213"/>
          <a:ext cx="1117284" cy="411286"/>
        </a:xfrm>
        <a:custGeom>
          <a:avLst/>
          <a:gdLst/>
          <a:ahLst/>
          <a:cxnLst/>
          <a:rect l="0" t="0" r="0" b="0"/>
          <a:pathLst>
            <a:path>
              <a:moveTo>
                <a:pt x="1117284" y="0"/>
              </a:moveTo>
              <a:lnTo>
                <a:pt x="1117284" y="290311"/>
              </a:lnTo>
              <a:lnTo>
                <a:pt x="0" y="290311"/>
              </a:lnTo>
              <a:lnTo>
                <a:pt x="0" y="4112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4A781-8652-4E2B-AFAB-98E071BFF52E}">
      <dsp:nvSpPr>
        <dsp:cNvPr id="0" name=""/>
        <dsp:cNvSpPr/>
      </dsp:nvSpPr>
      <dsp:spPr>
        <a:xfrm>
          <a:off x="2111493" y="1739272"/>
          <a:ext cx="1981847" cy="330867"/>
        </a:xfrm>
        <a:custGeom>
          <a:avLst/>
          <a:gdLst/>
          <a:ahLst/>
          <a:cxnLst/>
          <a:rect l="0" t="0" r="0" b="0"/>
          <a:pathLst>
            <a:path>
              <a:moveTo>
                <a:pt x="1981847" y="0"/>
              </a:moveTo>
              <a:lnTo>
                <a:pt x="1981847" y="209892"/>
              </a:lnTo>
              <a:lnTo>
                <a:pt x="0" y="209892"/>
              </a:lnTo>
              <a:lnTo>
                <a:pt x="0" y="3308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2F2D8-3F74-4265-B85C-6C76C7F7617D}">
      <dsp:nvSpPr>
        <dsp:cNvPr id="0" name=""/>
        <dsp:cNvSpPr/>
      </dsp:nvSpPr>
      <dsp:spPr>
        <a:xfrm>
          <a:off x="603404" y="68395"/>
          <a:ext cx="6979872" cy="167087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98270-4CA6-4729-937E-8A4218AD62C9}">
      <dsp:nvSpPr>
        <dsp:cNvPr id="0" name=""/>
        <dsp:cNvSpPr/>
      </dsp:nvSpPr>
      <dsp:spPr>
        <a:xfrm>
          <a:off x="748501" y="206237"/>
          <a:ext cx="6979872" cy="16708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99"/>
              </a:solidFill>
            </a:rPr>
            <a:t>Чтение и понимание текстов </a:t>
          </a:r>
          <a:r>
            <a:rPr lang="en-US" sz="3200" kern="1200" dirty="0" smtClean="0">
              <a:solidFill>
                <a:srgbClr val="000099"/>
              </a:solidFill>
            </a:rPr>
            <a:t>(PIRLS)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99"/>
              </a:solidFill>
            </a:rPr>
            <a:t>Читательская грамотность</a:t>
          </a:r>
          <a:r>
            <a:rPr lang="en-US" sz="3200" kern="1200" dirty="0" smtClean="0">
              <a:solidFill>
                <a:srgbClr val="000099"/>
              </a:solidFill>
            </a:rPr>
            <a:t>(PISA)</a:t>
          </a:r>
          <a:endParaRPr lang="ru-RU" sz="3200" kern="1200" dirty="0"/>
        </a:p>
      </dsp:txBody>
      <dsp:txXfrm>
        <a:off x="748501" y="206237"/>
        <a:ext cx="6979872" cy="1670877"/>
      </dsp:txXfrm>
    </dsp:sp>
    <dsp:sp modelId="{C02729C4-4A9E-4FAD-93BA-E699D85DA5CE}">
      <dsp:nvSpPr>
        <dsp:cNvPr id="0" name=""/>
        <dsp:cNvSpPr/>
      </dsp:nvSpPr>
      <dsp:spPr>
        <a:xfrm>
          <a:off x="1388866" y="2070140"/>
          <a:ext cx="1445252" cy="804072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E4B09-ABB9-4203-A114-F5FEAE045852}">
      <dsp:nvSpPr>
        <dsp:cNvPr id="0" name=""/>
        <dsp:cNvSpPr/>
      </dsp:nvSpPr>
      <dsp:spPr>
        <a:xfrm>
          <a:off x="1533963" y="2207982"/>
          <a:ext cx="1445252" cy="804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Опора на текст</a:t>
          </a:r>
          <a:endParaRPr lang="ru-RU" sz="2400" kern="1200" dirty="0"/>
        </a:p>
      </dsp:txBody>
      <dsp:txXfrm>
        <a:off x="1533963" y="2207982"/>
        <a:ext cx="1445252" cy="804072"/>
      </dsp:txXfrm>
    </dsp:sp>
    <dsp:sp modelId="{5A6470D9-2601-45FE-9A5A-B5E6FD126B59}">
      <dsp:nvSpPr>
        <dsp:cNvPr id="0" name=""/>
        <dsp:cNvSpPr/>
      </dsp:nvSpPr>
      <dsp:spPr>
        <a:xfrm>
          <a:off x="-145097" y="3285499"/>
          <a:ext cx="2278611" cy="14897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3CC46-F0DF-4BDC-A6FF-9B886132CEB2}">
      <dsp:nvSpPr>
        <dsp:cNvPr id="0" name=""/>
        <dsp:cNvSpPr/>
      </dsp:nvSpPr>
      <dsp:spPr>
        <a:xfrm>
          <a:off x="0" y="3423342"/>
          <a:ext cx="2278611" cy="1489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1. найти и извлечь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rgbClr val="002060"/>
              </a:solidFill>
            </a:rPr>
            <a:t>(информацию</a:t>
          </a:r>
          <a:r>
            <a:rPr lang="ru-RU" sz="1500" i="1" kern="1200" dirty="0" smtClean="0">
              <a:solidFill>
                <a:srgbClr val="002060"/>
              </a:solidFill>
            </a:rPr>
            <a:t>)</a:t>
          </a:r>
          <a:endParaRPr lang="ru-RU" sz="1500" kern="1200" dirty="0"/>
        </a:p>
      </dsp:txBody>
      <dsp:txXfrm>
        <a:off x="0" y="3423342"/>
        <a:ext cx="2278611" cy="1489748"/>
      </dsp:txXfrm>
    </dsp:sp>
    <dsp:sp modelId="{1F355588-AF66-436B-A43C-B1ECE19F6AA7}">
      <dsp:nvSpPr>
        <dsp:cNvPr id="0" name=""/>
        <dsp:cNvSpPr/>
      </dsp:nvSpPr>
      <dsp:spPr>
        <a:xfrm>
          <a:off x="2515114" y="3290616"/>
          <a:ext cx="2365922" cy="24710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C396B-BFAA-46EF-995D-1AF08BB7E851}">
      <dsp:nvSpPr>
        <dsp:cNvPr id="0" name=""/>
        <dsp:cNvSpPr/>
      </dsp:nvSpPr>
      <dsp:spPr>
        <a:xfrm>
          <a:off x="2660212" y="3428458"/>
          <a:ext cx="2365922" cy="24710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2. интегрировать 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интерпретировать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rgbClr val="002060"/>
              </a:solidFill>
            </a:rPr>
            <a:t>(сообщения текста)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2660212" y="3428458"/>
        <a:ext cx="2365922" cy="2471060"/>
      </dsp:txXfrm>
    </dsp:sp>
    <dsp:sp modelId="{662EC3A1-1F4A-4812-AF69-8C2B1FE180BB}">
      <dsp:nvSpPr>
        <dsp:cNvPr id="0" name=""/>
        <dsp:cNvSpPr/>
      </dsp:nvSpPr>
      <dsp:spPr>
        <a:xfrm>
          <a:off x="5624797" y="2068622"/>
          <a:ext cx="2312642" cy="103713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DAA69-25CB-4D22-A68C-E32BF590D1F4}">
      <dsp:nvSpPr>
        <dsp:cNvPr id="0" name=""/>
        <dsp:cNvSpPr/>
      </dsp:nvSpPr>
      <dsp:spPr>
        <a:xfrm>
          <a:off x="5769894" y="2206465"/>
          <a:ext cx="2312642" cy="10371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Опора на </a:t>
          </a:r>
          <a:r>
            <a:rPr lang="ru-RU" sz="2400" kern="1200" dirty="0" err="1" smtClean="0">
              <a:solidFill>
                <a:srgbClr val="002060"/>
              </a:solidFill>
            </a:rPr>
            <a:t>внетекстовое</a:t>
          </a:r>
          <a:r>
            <a:rPr lang="ru-RU" sz="2400" kern="1200" dirty="0" smtClean="0">
              <a:solidFill>
                <a:srgbClr val="002060"/>
              </a:solidFill>
            </a:rPr>
            <a:t> знание</a:t>
          </a:r>
          <a:endParaRPr lang="ru-RU" sz="2400" kern="1200" dirty="0"/>
        </a:p>
      </dsp:txBody>
      <dsp:txXfrm>
        <a:off x="5769894" y="2206465"/>
        <a:ext cx="2312642" cy="1037136"/>
      </dsp:txXfrm>
    </dsp:sp>
    <dsp:sp modelId="{47F007AE-4584-4AA1-B99A-005B0ED92EF3}">
      <dsp:nvSpPr>
        <dsp:cNvPr id="0" name=""/>
        <dsp:cNvSpPr/>
      </dsp:nvSpPr>
      <dsp:spPr>
        <a:xfrm>
          <a:off x="5463136" y="3297664"/>
          <a:ext cx="2578427" cy="81536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0C31D-0AC0-4CAF-9E47-DB82C098CF90}">
      <dsp:nvSpPr>
        <dsp:cNvPr id="0" name=""/>
        <dsp:cNvSpPr/>
      </dsp:nvSpPr>
      <dsp:spPr>
        <a:xfrm>
          <a:off x="5608233" y="3435507"/>
          <a:ext cx="2578427" cy="8153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3. Осмыслить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и оценить </a:t>
          </a:r>
          <a:endParaRPr lang="ru-RU" sz="2400" kern="1200" dirty="0"/>
        </a:p>
      </dsp:txBody>
      <dsp:txXfrm>
        <a:off x="5608233" y="3435507"/>
        <a:ext cx="2578427" cy="815366"/>
      </dsp:txXfrm>
    </dsp:sp>
    <dsp:sp modelId="{7CEBAAB3-5F95-4B20-96F3-21558ADF1CD4}">
      <dsp:nvSpPr>
        <dsp:cNvPr id="0" name=""/>
        <dsp:cNvSpPr/>
      </dsp:nvSpPr>
      <dsp:spPr>
        <a:xfrm>
          <a:off x="5339180" y="4479589"/>
          <a:ext cx="1433852" cy="106822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2782C-D362-4145-A477-E02FECAC0862}">
      <dsp:nvSpPr>
        <dsp:cNvPr id="0" name=""/>
        <dsp:cNvSpPr/>
      </dsp:nvSpPr>
      <dsp:spPr>
        <a:xfrm>
          <a:off x="5484278" y="4617432"/>
          <a:ext cx="1433852" cy="1068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содержание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текста </a:t>
          </a:r>
          <a:endParaRPr lang="ru-RU" sz="2400" kern="1200" dirty="0"/>
        </a:p>
      </dsp:txBody>
      <dsp:txXfrm>
        <a:off x="5484278" y="4617432"/>
        <a:ext cx="1433852" cy="1068224"/>
      </dsp:txXfrm>
    </dsp:sp>
    <dsp:sp modelId="{057A49BD-9F5B-4B92-8B77-1F765598A370}">
      <dsp:nvSpPr>
        <dsp:cNvPr id="0" name=""/>
        <dsp:cNvSpPr/>
      </dsp:nvSpPr>
      <dsp:spPr>
        <a:xfrm>
          <a:off x="6958901" y="4472632"/>
          <a:ext cx="1323897" cy="82923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F1A95-7AB8-4FA8-8773-68BE406DF6C1}">
      <dsp:nvSpPr>
        <dsp:cNvPr id="0" name=""/>
        <dsp:cNvSpPr/>
      </dsp:nvSpPr>
      <dsp:spPr>
        <a:xfrm>
          <a:off x="7103999" y="4610474"/>
          <a:ext cx="1323897" cy="829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форму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текста </a:t>
          </a:r>
          <a:endParaRPr lang="ru-RU" sz="2400" kern="1200" dirty="0"/>
        </a:p>
      </dsp:txBody>
      <dsp:txXfrm>
        <a:off x="7103999" y="4610474"/>
        <a:ext cx="1323897" cy="82923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EB85B8-6592-4102-8976-FFF39F34306E}">
      <dsp:nvSpPr>
        <dsp:cNvPr id="0" name=""/>
        <dsp:cNvSpPr/>
      </dsp:nvSpPr>
      <dsp:spPr>
        <a:xfrm>
          <a:off x="3080336" y="2011362"/>
          <a:ext cx="529286" cy="1137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4643" y="0"/>
              </a:lnTo>
              <a:lnTo>
                <a:pt x="264643" y="1137966"/>
              </a:lnTo>
              <a:lnTo>
                <a:pt x="529286" y="11379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E501B-DA32-4F1B-BF5D-73624E784196}">
      <dsp:nvSpPr>
        <dsp:cNvPr id="0" name=""/>
        <dsp:cNvSpPr/>
      </dsp:nvSpPr>
      <dsp:spPr>
        <a:xfrm>
          <a:off x="3080336" y="1965642"/>
          <a:ext cx="5343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360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850E80-7A86-423E-BA69-2F95F0BE6C32}">
      <dsp:nvSpPr>
        <dsp:cNvPr id="0" name=""/>
        <dsp:cNvSpPr/>
      </dsp:nvSpPr>
      <dsp:spPr>
        <a:xfrm>
          <a:off x="3080336" y="889522"/>
          <a:ext cx="535763" cy="1121839"/>
        </a:xfrm>
        <a:custGeom>
          <a:avLst/>
          <a:gdLst/>
          <a:ahLst/>
          <a:cxnLst/>
          <a:rect l="0" t="0" r="0" b="0"/>
          <a:pathLst>
            <a:path>
              <a:moveTo>
                <a:pt x="0" y="1121839"/>
              </a:moveTo>
              <a:lnTo>
                <a:pt x="271119" y="1121839"/>
              </a:lnTo>
              <a:lnTo>
                <a:pt x="271119" y="0"/>
              </a:lnTo>
              <a:lnTo>
                <a:pt x="53576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3719C-6F91-4778-A3FD-B959CC1BA84A}">
      <dsp:nvSpPr>
        <dsp:cNvPr id="0" name=""/>
        <dsp:cNvSpPr/>
      </dsp:nvSpPr>
      <dsp:spPr>
        <a:xfrm>
          <a:off x="5073" y="1535968"/>
          <a:ext cx="3075262" cy="950788"/>
        </a:xfrm>
        <a:prstGeom prst="rect">
          <a:avLst/>
        </a:prstGeom>
        <a:noFill/>
        <a:ln w="25400" cap="rnd" cmpd="sng" algn="ctr">
          <a:solidFill>
            <a:schemeClr val="accent2">
              <a:lumMod val="75000"/>
            </a:schemeClr>
          </a:solidFill>
          <a:prstDash val="solid"/>
          <a:round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</a:rPr>
            <a:t>Реальная ситуация. Проблема</a:t>
          </a:r>
          <a:endParaRPr lang="ru-RU" sz="2500" kern="1200" dirty="0">
            <a:solidFill>
              <a:srgbClr val="002060"/>
            </a:solidFill>
          </a:endParaRPr>
        </a:p>
      </dsp:txBody>
      <dsp:txXfrm>
        <a:off x="5073" y="1535968"/>
        <a:ext cx="3075262" cy="950788"/>
      </dsp:txXfrm>
    </dsp:sp>
    <dsp:sp modelId="{573CF8E2-B718-4C92-B12A-02F77DFBA4D4}">
      <dsp:nvSpPr>
        <dsp:cNvPr id="0" name=""/>
        <dsp:cNvSpPr/>
      </dsp:nvSpPr>
      <dsp:spPr>
        <a:xfrm>
          <a:off x="3616099" y="485941"/>
          <a:ext cx="4085353" cy="807162"/>
        </a:xfrm>
        <a:prstGeom prst="rect">
          <a:avLst/>
        </a:prstGeom>
        <a:noFill/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</a:rPr>
            <a:t>Объяснять </a:t>
          </a:r>
          <a:endParaRPr lang="ru-RU" sz="2500" kern="1200" dirty="0">
            <a:solidFill>
              <a:srgbClr val="002060"/>
            </a:solidFill>
          </a:endParaRPr>
        </a:p>
      </dsp:txBody>
      <dsp:txXfrm>
        <a:off x="3616099" y="485941"/>
        <a:ext cx="4085353" cy="807162"/>
      </dsp:txXfrm>
    </dsp:sp>
    <dsp:sp modelId="{72BEECCE-F778-4D56-8394-E6A7B7625D02}">
      <dsp:nvSpPr>
        <dsp:cNvPr id="0" name=""/>
        <dsp:cNvSpPr/>
      </dsp:nvSpPr>
      <dsp:spPr>
        <a:xfrm>
          <a:off x="3614696" y="1607781"/>
          <a:ext cx="4086756" cy="807162"/>
        </a:xfrm>
        <a:prstGeom prst="rect">
          <a:avLst/>
        </a:prstGeom>
        <a:noFill/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</a:rPr>
            <a:t>Исследовать </a:t>
          </a:r>
          <a:endParaRPr lang="ru-RU" sz="2500" kern="1200" dirty="0">
            <a:solidFill>
              <a:srgbClr val="002060"/>
            </a:solidFill>
          </a:endParaRPr>
        </a:p>
      </dsp:txBody>
      <dsp:txXfrm>
        <a:off x="3614696" y="1607781"/>
        <a:ext cx="4086756" cy="807162"/>
      </dsp:txXfrm>
    </dsp:sp>
    <dsp:sp modelId="{3EBDDE74-3372-4421-BE1F-B66B78C2B3B9}">
      <dsp:nvSpPr>
        <dsp:cNvPr id="0" name=""/>
        <dsp:cNvSpPr/>
      </dsp:nvSpPr>
      <dsp:spPr>
        <a:xfrm>
          <a:off x="3609623" y="2745748"/>
          <a:ext cx="4086756" cy="807162"/>
        </a:xfrm>
        <a:prstGeom prst="rect">
          <a:avLst/>
        </a:prstGeom>
        <a:noFill/>
        <a:ln w="2540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</a:rPr>
            <a:t>Проанализировать данные и сделать вывод</a:t>
          </a:r>
          <a:endParaRPr lang="ru-RU" sz="2500" kern="1200" dirty="0">
            <a:solidFill>
              <a:srgbClr val="002060"/>
            </a:solidFill>
          </a:endParaRPr>
        </a:p>
      </dsp:txBody>
      <dsp:txXfrm>
        <a:off x="3609623" y="2745748"/>
        <a:ext cx="4086756" cy="80716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78109B-24C7-46AC-803F-A271A616584B}">
      <dsp:nvSpPr>
        <dsp:cNvPr id="0" name=""/>
        <dsp:cNvSpPr/>
      </dsp:nvSpPr>
      <dsp:spPr>
        <a:xfrm>
          <a:off x="0" y="809430"/>
          <a:ext cx="871296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57866-C636-45E7-8AA9-F9090DBAF412}">
      <dsp:nvSpPr>
        <dsp:cNvPr id="0" name=""/>
        <dsp:cNvSpPr/>
      </dsp:nvSpPr>
      <dsp:spPr>
        <a:xfrm>
          <a:off x="432049" y="26161"/>
          <a:ext cx="6576025" cy="105102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Оценка качества образования в 100 % школ на основе международных исследований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9" y="26161"/>
        <a:ext cx="6576025" cy="1051027"/>
      </dsp:txXfrm>
    </dsp:sp>
    <dsp:sp modelId="{DEF32178-0FE9-411E-8026-192BC365164C}">
      <dsp:nvSpPr>
        <dsp:cNvPr id="0" name=""/>
        <dsp:cNvSpPr/>
      </dsp:nvSpPr>
      <dsp:spPr>
        <a:xfrm>
          <a:off x="0" y="2515114"/>
          <a:ext cx="871296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7345E-331A-4310-868D-185315474246}">
      <dsp:nvSpPr>
        <dsp:cNvPr id="0" name=""/>
        <dsp:cNvSpPr/>
      </dsp:nvSpPr>
      <dsp:spPr>
        <a:xfrm>
          <a:off x="435648" y="1390830"/>
          <a:ext cx="6697458" cy="14047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Повышение  качества преподавания предметной области «Технология»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5648" y="1390830"/>
        <a:ext cx="6697458" cy="1404723"/>
      </dsp:txXfrm>
    </dsp:sp>
    <dsp:sp modelId="{B416658D-F18C-4886-9DB8-E1CC5AD7462A}">
      <dsp:nvSpPr>
        <dsp:cNvPr id="0" name=""/>
        <dsp:cNvSpPr/>
      </dsp:nvSpPr>
      <dsp:spPr>
        <a:xfrm>
          <a:off x="0" y="5026973"/>
          <a:ext cx="871296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B23D8-7632-42AF-B9BA-7B4F2EE143C1}">
      <dsp:nvSpPr>
        <dsp:cNvPr id="0" name=""/>
        <dsp:cNvSpPr/>
      </dsp:nvSpPr>
      <dsp:spPr>
        <a:xfrm>
          <a:off x="435222" y="3096514"/>
          <a:ext cx="6683605" cy="22108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Times New Roman" pitchFamily="18" charset="0"/>
              <a:cs typeface="Times New Roman" pitchFamily="18" charset="0"/>
            </a:rPr>
            <a:t>Обновление 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требований к результатам освоения образовательных программ 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5222" y="3096514"/>
        <a:ext cx="6683605" cy="2210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D9324-0285-4A58-BF13-DEC335C1D2D6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40086-AB13-4919-80AB-4D3C38BA6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CB59B-B4F8-4D68-8FB4-B0DB5284A0DF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5906-BEFC-437B-8439-03D855D16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3" descr="Стопка книг"/>
          <p:cNvGrpSpPr/>
          <p:nvPr userDrawn="1"/>
        </p:nvGrpSpPr>
        <p:grpSpPr>
          <a:xfrm>
            <a:off x="0" y="0"/>
            <a:ext cx="9145311" cy="6858000"/>
            <a:chOff x="0" y="0"/>
            <a:chExt cx="12190572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1218987"/>
              <a:endParaRPr lang="ru-RU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6" name="Группа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Рисунок 8" descr="Стопка книг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87"/>
                <a:endParaRPr lang="ru-RU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60463" y="1498602"/>
            <a:ext cx="5257800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60463" y="4927600"/>
            <a:ext cx="5257800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C4DA005-6FEA-455D-837C-11B0D7484343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1564AE4-1635-43DA-948E-95C0D2FC5C6D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A60BA0E-20D0-4E7C-B286-26C960A6788F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1"/>
          <p:cNvGrpSpPr/>
          <p:nvPr/>
        </p:nvGrpSpPr>
        <p:grpSpPr>
          <a:xfrm>
            <a:off x="1215" y="0"/>
            <a:ext cx="9144095" cy="6858000"/>
            <a:chOff x="1620" y="0"/>
            <a:chExt cx="12188952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1218987"/>
              <a:endParaRPr lang="ru-RU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/>
              <a:endParaRPr lang="ru-RU" sz="2400">
                <a:solidFill>
                  <a:srgbClr val="455F5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" name="Рисунок 4" descr="Стопка книг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98" y="0"/>
            <a:ext cx="3444593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77908" y="1498602"/>
            <a:ext cx="5257800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908" y="4927600"/>
            <a:ext cx="5257800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80798E2-A37B-465D-AE43-4B189777EF23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701800"/>
            <a:ext cx="3733800" cy="4470400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724400" y="1701800"/>
            <a:ext cx="3733800" cy="4470400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73D16D7-FCE8-4388-BC96-3A796553CFFB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41249" y="1608836"/>
            <a:ext cx="3730752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latin typeface="Calibri" panose="020F0502020204030204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8200" y="2209800"/>
            <a:ext cx="3733800" cy="39624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727448" y="1608836"/>
            <a:ext cx="3730752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latin typeface="Calibri" panose="020F0502020204030204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724400" y="2209800"/>
            <a:ext cx="3733800" cy="396240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11328">
              <a:defRPr sz="1800">
                <a:latin typeface="Calibri" panose="020F0502020204030204" pitchFamily="34" charset="0"/>
              </a:defRPr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CC8EA0-AEAA-4FA7-BA63-5BC7DD49388C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5CCC636-5A9F-4760-B2C7-A0C50296A35F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E555DF2-F37D-45A5-9B87-35C3843FB32C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ru-RU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98" y="1701800"/>
            <a:ext cx="2514600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352800" y="482600"/>
            <a:ext cx="5105400" cy="5892800"/>
          </a:xfrm>
        </p:spPr>
        <p:txBody>
          <a:bodyPr rtlCol="0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41798" y="4648200"/>
            <a:ext cx="2514600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latin typeface="Calibri" panose="020F0502020204030204" pitchFamily="34" charset="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224DCB0-7EB9-46BB-AB75-55060ED8B36A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FBB78A-01B4-41F2-96B0-677A4A282832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ru-RU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>
          <a:xfrm>
            <a:off x="1828800" y="279402"/>
            <a:ext cx="5486400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latin typeface="Calibri" panose="020F0502020204030204" pitchFamily="34" charset="0"/>
              </a:defRPr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828800" y="5562600"/>
            <a:ext cx="5486400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Calibri" panose="020F0502020204030204" pitchFamily="34" charset="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D65154-D9C5-462F-A17F-9219139566A3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FBB78A-01B4-41F2-96B0-677A4A282832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901A54D-AC64-4676-8B0F-D298DF690246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91C5AD9-787D-40FA-8A4D-16A055B9AF81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274639"/>
            <a:ext cx="6400800" cy="5897561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FAA28C1-D16F-4F05-85BA-523568B99D13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91C5AD9-787D-40FA-8A4D-16A055B9AF81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34342"/>
                </a:solidFill>
              </a:rPr>
              <a:pPr/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215" y="0"/>
            <a:ext cx="9144095" cy="6858000"/>
            <a:chOff x="1620" y="0"/>
            <a:chExt cx="12188952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1218987"/>
              <a:endParaRPr lang="ru-RU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1218987"/>
              <a:endParaRPr lang="ru-RU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987"/>
            <a:fld id="{85479D01-6828-4805-89BD-F0BAA96C6083}" type="datetime1">
              <a:rPr lang="ru-RU" smtClean="0">
                <a:solidFill>
                  <a:srgbClr val="455F51">
                    <a:lumMod val="50000"/>
                  </a:srgbClr>
                </a:solidFill>
              </a:rPr>
              <a:pPr defTabSz="1218987"/>
              <a:t>29.08.2019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987"/>
            <a:r>
              <a:rPr lang="ru-RU">
                <a:solidFill>
                  <a:srgbClr val="455F51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1218987"/>
            <a:fld id="{EB37DED6-D4C7-42EE-AB49-D2E39E64FDE4}" type="slidenum">
              <a:rPr lang="ru-RU" smtClean="0">
                <a:solidFill>
                  <a:srgbClr val="455F51">
                    <a:lumMod val="50000"/>
                  </a:srgbClr>
                </a:solidFill>
              </a:rPr>
              <a:pPr defTabSz="1218987"/>
              <a:t>‹#›</a:t>
            </a:fld>
            <a:endParaRPr lang="ru-RU">
              <a:solidFill>
                <a:srgbClr val="455F5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Calibri" panose="020F0502020204030204" pitchFamily="34" charset="0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centeroko.ru/pisa18/pisa2018.html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myskills.ru/account/login" TargetMode="Externa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myskills.ru/account/login" TargetMode="Externa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skiv.instrao.ru/support/demonstratsionnye-materialya/index.php" TargetMode="Externa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9.png"/><Relationship Id="rId9" Type="http://schemas.microsoft.com/office/2007/relationships/diagramDrawing" Target="../diagrams/drawin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disconnected-01-abstract-3d-hd-f6699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14348" y="142852"/>
            <a:ext cx="8143932" cy="3429024"/>
          </a:xfrm>
          <a:prstGeom prst="rect">
            <a:avLst/>
          </a:prstGeom>
          <a:solidFill>
            <a:schemeClr val="bg1"/>
          </a:solidFill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Дискуссионная площадка</a:t>
            </a:r>
          </a:p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«Современная школа»-</a:t>
            </a:r>
          </a:p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от идей к реализации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ctr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886200" y="5857892"/>
            <a:ext cx="5257800" cy="73364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 lnSpcReduction="10000"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Смутная Евгения Борисовна, заместитель начальника МОО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-square_iMZOXL3jp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1701" y="44624"/>
            <a:ext cx="80179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«Современная школа».</a:t>
            </a:r>
          </a:p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Что планируют к 2024 году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a308d4a77955f1b30aa3634891527a58.png"/>
          <p:cNvPicPr>
            <a:picLocks noChangeAspect="1"/>
          </p:cNvPicPr>
          <p:nvPr/>
        </p:nvPicPr>
        <p:blipFill>
          <a:blip r:embed="rId3" cstate="print"/>
          <a:srcRect t="1527"/>
          <a:stretch>
            <a:fillRect/>
          </a:stretch>
        </p:blipFill>
        <p:spPr>
          <a:xfrm>
            <a:off x="6752025" y="1643050"/>
            <a:ext cx="2361905" cy="2438376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/>
        </p:nvSpPr>
        <p:spPr>
          <a:xfrm>
            <a:off x="5364088" y="4293096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1400" b="1" dirty="0">
              <a:solidFill>
                <a:srgbClr val="1880B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IM2709_08_136730847707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4640125"/>
            <a:ext cx="2741194" cy="2217875"/>
          </a:xfrm>
          <a:prstGeom prst="rect">
            <a:avLst/>
          </a:prstGeom>
        </p:spPr>
      </p:pic>
      <p:pic>
        <p:nvPicPr>
          <p:cNvPr id="2050" name="Picture 2" descr="C:\Users\doyko\Desktop\a0P8pDLBH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5" y="1357298"/>
            <a:ext cx="5941859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29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Современная школа\LK2A6912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5572164" cy="3714776"/>
          </a:xfrm>
          <a:prstGeom prst="rect">
            <a:avLst/>
          </a:prstGeom>
          <a:noFill/>
        </p:spPr>
      </p:pic>
      <p:pic>
        <p:nvPicPr>
          <p:cNvPr id="1027" name="Picture 3" descr="F:\Современная школа\imgs-155515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357562"/>
            <a:ext cx="6951083" cy="3380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Rz7Zx7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36512" y="1052736"/>
            <a:ext cx="9180512" cy="5832648"/>
          </a:xfrm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438976" y="44624"/>
            <a:ext cx="826341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4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pic>
        <p:nvPicPr>
          <p:cNvPr id="5" name="Рисунок 4" descr="arrow-banner-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8712968" cy="4824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9124" y="5716413"/>
            <a:ext cx="3025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год</a:t>
            </a:r>
            <a:endParaRPr lang="ru-RU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4800" b="1" dirty="0">
              <a:solidFill>
                <a:srgbClr val="1880B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Содержимое 3" descr="0-podlozky-esselte-a4-s-obrim-klipem-cervena.png"/>
          <p:cNvPicPr>
            <a:picLocks noChangeAspect="1"/>
          </p:cNvPicPr>
          <p:nvPr/>
        </p:nvPicPr>
        <p:blipFill rotWithShape="1">
          <a:blip r:embed="rId5" cstate="print"/>
          <a:srcRect l="16000" r="17333"/>
          <a:stretch/>
        </p:blipFill>
        <p:spPr>
          <a:xfrm>
            <a:off x="0" y="2793953"/>
            <a:ext cx="3600400" cy="40640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0156" y="2042160"/>
            <a:ext cx="8378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Обновить ФГОС общего образования и требования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результатам освоения образовательных программ, ввести «гибкие» компетенции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1026" y="1062133"/>
            <a:ext cx="8350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Провести оценку качества образования во 100%  школах на основе международных исследований.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9160" y="3642610"/>
            <a:ext cx="30182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Повысить качество преподавания предметной области «Технология»  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изучать предмет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базе технопарков «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ctr" fontAlgn="base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Обновить материально-техническую базу ОО</a:t>
            </a:r>
          </a:p>
          <a:p>
            <a:pPr algn="ctr" fontAlgn="base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4" descr="disconnected-01-abstract-3d-hd-f6699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39843" y="224852"/>
            <a:ext cx="8709285" cy="6385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«Гибкие» компетенции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62048690"/>
              </p:ext>
            </p:extLst>
          </p:nvPr>
        </p:nvGraphicFramePr>
        <p:xfrm>
          <a:off x="545020" y="2529630"/>
          <a:ext cx="8101974" cy="39254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127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92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21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HARD SKILLS</a:t>
                      </a:r>
                      <a:endParaRPr lang="ru-RU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SOFT SKILLS</a:t>
                      </a:r>
                      <a:endParaRPr lang="ru-RU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Важны логика и интеллект, которые измеряют уровнем IQ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Важен высокий коэффициент эмоционального интеллекта 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Наличие и уровень «твердых» навыков проверяют при помощи экзаменов и аттестаций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Проявление «мягких» навыков сложно отследить, измерить или показать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Практически не изменяются, не зависимо от того, в какой среде (компания, коллектив, отдел) находится человек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Требуют адаптации под конкретную аудиторию и ситуацию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2387"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Приобретаются путем анализа и запоминания готового материала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"/>
                        </a:rPr>
                        <a:t>Формирование навыков основано на личном опыте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56044" y="785185"/>
            <a:ext cx="8087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Soft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skills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(«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софтскилз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англ.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soft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skills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«мягкие навыки» или «гибкие навыки») позволяют быть успешным независимо от специфики деятельности и направления, в котором работает человек. Противоположность –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ard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skills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(«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хардскилз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англ.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ard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skills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«твердые навыки»). Это навыки, связанные с профессиональной деятельностью.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disconnected-01-abstract-3d-hd-f6699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39843" y="224852"/>
            <a:ext cx="8709285" cy="6385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32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Примеры «твердых»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32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«гибких» компетенций</a:t>
            </a:r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508937" y="1667389"/>
            <a:ext cx="4038600" cy="471490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 fontScale="77500" lnSpcReduction="20000"/>
          </a:bodyPr>
          <a:lstStyle/>
          <a:p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транспортным средством.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Знание иностранных языков.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Владение узкоспециализированными программами (в части бухгалтерского и управленческого учета,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веб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дизайна, программирования, монтирования видео)</a:t>
            </a:r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>
          <a:xfrm>
            <a:off x="4699937" y="1667389"/>
            <a:ext cx="4038600" cy="471490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>
            <a:normAutofit fontScale="77500" lnSpcReduction="20000"/>
          </a:bodyPr>
          <a:lstStyle/>
          <a:p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Умение непрерывно учиться.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временем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management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Коммуникабельность (ведение переговоров, убеждение и командная работа,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клиенториен-тированность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стрессом и эмоциями (способность быть тактичным и проявлять дипломатию)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Rz7Zx7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36512" y="1052736"/>
            <a:ext cx="9180512" cy="5832648"/>
          </a:xfrm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438976" y="44624"/>
            <a:ext cx="826341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4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pic>
        <p:nvPicPr>
          <p:cNvPr id="5" name="Рисунок 4" descr="arrow-banner-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8712968" cy="4824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9124" y="5716413"/>
            <a:ext cx="3025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год</a:t>
            </a:r>
            <a:endParaRPr lang="ru-RU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4800" b="1" dirty="0">
              <a:solidFill>
                <a:srgbClr val="1880B4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79512" y="1052736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-square_iMZOXL3jp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7544" y="260648"/>
            <a:ext cx="4104456" cy="619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tx1"/>
                </a:solidFill>
              </a:rPr>
              <a:t>А. А. Леонтьев: «Функционально грамотный человек — это человек, который </a:t>
            </a:r>
            <a:r>
              <a:rPr lang="ru-RU" sz="2600" b="1" dirty="0" smtClean="0">
                <a:solidFill>
                  <a:schemeClr val="tx1"/>
                </a:solidFill>
              </a:rPr>
              <a:t>способен использовать </a:t>
            </a:r>
            <a:r>
              <a:rPr lang="ru-RU" sz="2600" dirty="0" smtClean="0">
                <a:solidFill>
                  <a:schemeClr val="tx1"/>
                </a:solidFill>
              </a:rPr>
              <a:t>все постоянно приобретаемые в течение жизни знания, умения и навыки </a:t>
            </a:r>
            <a:r>
              <a:rPr lang="ru-RU" sz="2600" b="1" dirty="0" smtClean="0">
                <a:solidFill>
                  <a:schemeClr val="tx1"/>
                </a:solidFill>
              </a:rPr>
              <a:t>для решения максимально широкого диапазона жизненных задач </a:t>
            </a:r>
            <a:r>
              <a:rPr lang="ru-RU" sz="2600" dirty="0" smtClean="0">
                <a:solidFill>
                  <a:schemeClr val="tx1"/>
                </a:solidFill>
              </a:rPr>
              <a:t>в различных сферах человеческой деятельности, общения и социальных отношений» 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a308d4a77955f1b30aa3634891527a58.png"/>
          <p:cNvPicPr>
            <a:picLocks noChangeAspect="1"/>
          </p:cNvPicPr>
          <p:nvPr/>
        </p:nvPicPr>
        <p:blipFill>
          <a:blip r:embed="rId3" cstate="print"/>
          <a:srcRect t="1527"/>
          <a:stretch>
            <a:fillRect/>
          </a:stretch>
        </p:blipFill>
        <p:spPr>
          <a:xfrm>
            <a:off x="6725465" y="4437112"/>
            <a:ext cx="2152656" cy="2222352"/>
          </a:xfrm>
          <a:prstGeom prst="rect">
            <a:avLst/>
          </a:prstGeom>
          <a:effectLst/>
        </p:spPr>
      </p:pic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471488" y="404665"/>
            <a:ext cx="8416925" cy="1584176"/>
          </a:xfrm>
          <a:prstGeom prst="rect">
            <a:avLst/>
          </a:prstGeom>
        </p:spPr>
        <p:txBody>
          <a:bodyPr rtlCol="0">
            <a:normAutofit/>
          </a:bodyPr>
          <a:lstStyle>
            <a:lvl1pPr defTabSz="923340">
              <a:defRPr sz="3124"/>
            </a:lvl1pPr>
          </a:lstStyle>
          <a:p>
            <a:pPr marL="0" marR="0" lvl="0" indent="0" defTabSz="9233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78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ru-RU" sz="3078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sz="307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170" name="Picture 2" descr="C:\Users\User\Desktop\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4066877" cy="6251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29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-square_iMZOXL3jp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9552" y="1052736"/>
            <a:ext cx="7416824" cy="4968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chemeClr val="tx1"/>
                </a:solidFill>
              </a:rPr>
              <a:t>Математическая грамотность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800" b="1" dirty="0" err="1" smtClean="0">
                <a:solidFill>
                  <a:schemeClr val="tx1"/>
                </a:solidFill>
              </a:rPr>
              <a:t>Естественно-научная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 грамотность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chemeClr val="tx1"/>
                </a:solidFill>
              </a:rPr>
              <a:t>Читательская грамотность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chemeClr val="tx1"/>
                </a:solidFill>
              </a:rPr>
              <a:t>Финансовая грамотность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800" b="1" dirty="0" err="1" smtClean="0">
                <a:solidFill>
                  <a:schemeClr val="tx1"/>
                </a:solidFill>
              </a:rPr>
              <a:t>Креативное</a:t>
            </a:r>
            <a:r>
              <a:rPr lang="ru-RU" altLang="ru-RU" sz="2800" b="1" dirty="0" smtClean="0">
                <a:solidFill>
                  <a:schemeClr val="tx1"/>
                </a:solidFill>
              </a:rPr>
              <a:t> и критическое мышление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chemeClr val="tx1"/>
                </a:solidFill>
              </a:rPr>
              <a:t>Глобальные компетенции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a308d4a77955f1b30aa3634891527a58.png"/>
          <p:cNvPicPr>
            <a:picLocks noChangeAspect="1"/>
          </p:cNvPicPr>
          <p:nvPr/>
        </p:nvPicPr>
        <p:blipFill>
          <a:blip r:embed="rId3" cstate="print"/>
          <a:srcRect t="1527"/>
          <a:stretch>
            <a:fillRect/>
          </a:stretch>
        </p:blipFill>
        <p:spPr>
          <a:xfrm>
            <a:off x="6725465" y="4437112"/>
            <a:ext cx="2152656" cy="2222352"/>
          </a:xfrm>
          <a:prstGeom prst="rect">
            <a:avLst/>
          </a:prstGeom>
          <a:effectLst/>
        </p:spPr>
      </p:pic>
      <p:pic>
        <p:nvPicPr>
          <p:cNvPr id="14" name="Рисунок 13" descr="IM2709_08_136730847707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0125"/>
            <a:ext cx="2741194" cy="221787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471488" y="404665"/>
            <a:ext cx="8416925" cy="1584176"/>
          </a:xfrm>
          <a:prstGeom prst="rect">
            <a:avLst/>
          </a:prstGeom>
        </p:spPr>
        <p:txBody>
          <a:bodyPr rtlCol="0">
            <a:normAutofit/>
          </a:bodyPr>
          <a:lstStyle>
            <a:lvl1pPr defTabSz="923340">
              <a:defRPr sz="3124"/>
            </a:lvl1pPr>
          </a:lstStyle>
          <a:p>
            <a:pPr marL="0" marR="0" lvl="0" indent="0" defTabSz="9233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Мониторинг формирования функциональной </a:t>
            </a:r>
            <a:r>
              <a:rPr kumimoji="0" sz="3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грамотности</a:t>
            </a: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или «мягкий» </a:t>
            </a:r>
            <a:r>
              <a:rPr kumimoji="0" lang="ru-RU" sz="3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мониторинг</a:t>
            </a:r>
            <a:r>
              <a:rPr kumimoji="0" lang="ru-RU" sz="3078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ru-RU" sz="3078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sz="3078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9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-square_iMZOXL3jp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9552" y="0"/>
            <a:ext cx="7416824" cy="6021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Ближайшие события в оценке</a:t>
            </a:r>
            <a:endParaRPr lang="ru-RU" dirty="0"/>
          </a:p>
        </p:txBody>
      </p:sp>
      <p:pic>
        <p:nvPicPr>
          <p:cNvPr id="6" name="Рисунок 5" descr="a308d4a77955f1b30aa3634891527a58.png"/>
          <p:cNvPicPr>
            <a:picLocks noChangeAspect="1"/>
          </p:cNvPicPr>
          <p:nvPr/>
        </p:nvPicPr>
        <p:blipFill>
          <a:blip r:embed="rId3" cstate="print"/>
          <a:srcRect t="1527"/>
          <a:stretch>
            <a:fillRect/>
          </a:stretch>
        </p:blipFill>
        <p:spPr>
          <a:xfrm>
            <a:off x="6444208" y="4149080"/>
            <a:ext cx="2361905" cy="2438376"/>
          </a:xfrm>
          <a:prstGeom prst="rect">
            <a:avLst/>
          </a:prstGeom>
          <a:effectLst/>
        </p:spPr>
      </p:pic>
      <p:pic>
        <p:nvPicPr>
          <p:cNvPr id="14" name="Рисунок 13" descr="IM2709_08_136730847707_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640125"/>
            <a:ext cx="2741194" cy="2217875"/>
          </a:xfrm>
          <a:prstGeom prst="rect">
            <a:avLst/>
          </a:prstGeom>
        </p:spPr>
      </p:pic>
      <p:sp>
        <p:nvSpPr>
          <p:cNvPr id="13" name="Объект 1"/>
          <p:cNvSpPr>
            <a:spLocks noGrp="1"/>
          </p:cNvSpPr>
          <p:nvPr>
            <p:ph idx="1"/>
          </p:nvPr>
        </p:nvSpPr>
        <p:spPr>
          <a:xfrm>
            <a:off x="323528" y="1412776"/>
            <a:ext cx="7560840" cy="3384376"/>
          </a:xfrm>
        </p:spPr>
        <p:txBody>
          <a:bodyPr>
            <a:normAutofit/>
          </a:bodyPr>
          <a:lstStyle/>
          <a:p>
            <a:endParaRPr lang="ru-RU" altLang="ru-RU" sz="2000" dirty="0"/>
          </a:p>
          <a:p>
            <a:endParaRPr lang="ru-RU" altLang="ru-RU" sz="2000" dirty="0" smtClean="0"/>
          </a:p>
          <a:p>
            <a:r>
              <a:rPr lang="ru-RU" altLang="ru-RU" sz="2400" b="1" dirty="0" smtClean="0"/>
              <a:t>2019-2024 гг. общероссийская и региональная оценка по модели </a:t>
            </a:r>
            <a:r>
              <a:rPr lang="en-US" altLang="ru-RU" sz="2400" b="1" dirty="0" smtClean="0"/>
              <a:t>PISA</a:t>
            </a:r>
            <a:r>
              <a:rPr lang="ru-RU" altLang="ru-RU" sz="2400" b="1" dirty="0" smtClean="0"/>
              <a:t>, проводит </a:t>
            </a:r>
            <a:r>
              <a:rPr lang="ru-RU" altLang="ru-RU" sz="2400" b="1" dirty="0" err="1" smtClean="0"/>
              <a:t>Рособрнадзор</a:t>
            </a:r>
            <a:r>
              <a:rPr lang="ru-RU" altLang="ru-RU" sz="2400" b="1" dirty="0" smtClean="0"/>
              <a:t> </a:t>
            </a:r>
          </a:p>
          <a:p>
            <a:endParaRPr lang="ru-RU" altLang="ru-RU" sz="2400" b="1" dirty="0" smtClean="0"/>
          </a:p>
          <a:p>
            <a:r>
              <a:rPr lang="ru-RU" altLang="ru-RU" sz="2400" b="1" dirty="0" smtClean="0"/>
              <a:t>В </a:t>
            </a:r>
            <a:r>
              <a:rPr lang="ru-RU" altLang="ru-RU" sz="2400" b="1" dirty="0" err="1" smtClean="0"/>
              <a:t>т.ч</a:t>
            </a:r>
            <a:r>
              <a:rPr lang="ru-RU" altLang="ru-RU" sz="2400" b="1" dirty="0" smtClean="0"/>
              <a:t>. 2021 г. оценка на представительной выборке школ Красноярского края, в выборку войдут не менее 75 школ</a:t>
            </a:r>
          </a:p>
          <a:p>
            <a:endParaRPr lang="ru-RU" altLang="ru-RU" sz="2000" dirty="0" smtClean="0"/>
          </a:p>
          <a:p>
            <a:endParaRPr lang="ru-RU" altLang="ru-RU" sz="20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476672"/>
            <a:ext cx="74085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Ближайшие события в оценке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29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Открытые материалы </a:t>
            </a:r>
            <a:br>
              <a:rPr lang="ru-RU" dirty="0"/>
            </a:br>
            <a:r>
              <a:rPr lang="ru-RU" dirty="0"/>
              <a:t>«мягкого </a:t>
            </a:r>
            <a:r>
              <a:rPr lang="ru-RU" dirty="0" smtClean="0"/>
              <a:t>мониторинга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http://www.centeroko.ru/pisa18/pisa2018.html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5"/>
            <a:ext cx="8784976" cy="5226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96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овый точечный рисунок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55" y="0"/>
            <a:ext cx="9181023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7804348" cy="3744416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Московский центр качества образования (МЦКО) на своем портале  создал </a:t>
            </a:r>
            <a:r>
              <a:rPr lang="ru-RU" sz="2000" dirty="0"/>
              <a:t>учетные записи для регионов, участвующих в апробации инструментария.</a:t>
            </a:r>
            <a:br>
              <a:rPr lang="ru-RU" sz="2000" dirty="0"/>
            </a:br>
            <a:endParaRPr lang="ru-RU" sz="2000" dirty="0" smtClean="0"/>
          </a:p>
          <a:p>
            <a:r>
              <a:rPr lang="ru-RU" sz="2000" dirty="0" smtClean="0"/>
              <a:t>Ссылка</a:t>
            </a:r>
            <a:r>
              <a:rPr lang="ru-RU" sz="2000" dirty="0"/>
              <a:t> </a:t>
            </a:r>
            <a:r>
              <a:rPr lang="en-US" sz="2000" u="sng" dirty="0">
                <a:hlinkClick r:id="rId2"/>
              </a:rPr>
              <a:t>https://</a:t>
            </a:r>
            <a:r>
              <a:rPr lang="en-US" sz="2000" u="sng" dirty="0" smtClean="0">
                <a:hlinkClick r:id="rId2"/>
              </a:rPr>
              <a:t>myskills.ru/account/login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  <a:p>
            <a:r>
              <a:rPr lang="ru-RU" sz="2000" dirty="0" smtClean="0"/>
              <a:t>Логин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en-US" sz="2000" dirty="0" err="1"/>
              <a:t>monitoring_demo</a:t>
            </a:r>
            <a:r>
              <a:rPr lang="ru-RU" sz="2000" dirty="0"/>
              <a:t>4</a:t>
            </a:r>
            <a:br>
              <a:rPr lang="ru-RU" sz="2000" dirty="0"/>
            </a:br>
            <a:endParaRPr lang="ru-RU" sz="2000" dirty="0"/>
          </a:p>
          <a:p>
            <a:r>
              <a:rPr lang="en-US" sz="2000" dirty="0" err="1" smtClean="0"/>
              <a:t>Пароль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/>
              <a:t>MFG2019</a:t>
            </a:r>
            <a:br>
              <a:rPr lang="en-US" sz="2000" dirty="0"/>
            </a:br>
            <a:endParaRPr lang="ru-RU" sz="2000" dirty="0" smtClean="0"/>
          </a:p>
          <a:p>
            <a:r>
              <a:rPr lang="ru-RU" sz="2000" dirty="0"/>
              <a:t>В разделе "Тематические работы" представлены демонстрационные </a:t>
            </a:r>
            <a:r>
              <a:rPr lang="ru-RU" sz="2000" dirty="0" smtClean="0"/>
              <a:t>варианты </a:t>
            </a:r>
            <a:r>
              <a:rPr lang="ru-RU" sz="2000" dirty="0"/>
              <a:t>федерального мониторинга.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34868"/>
          </a:xfrm>
        </p:spPr>
        <p:txBody>
          <a:bodyPr/>
          <a:lstStyle/>
          <a:p>
            <a:pPr algn="ctr"/>
            <a:r>
              <a:rPr lang="ru-RU" dirty="0" smtClean="0"/>
              <a:t>Открытые материалы </a:t>
            </a:r>
            <a:br>
              <a:rPr lang="ru-RU" dirty="0" smtClean="0"/>
            </a:br>
            <a:r>
              <a:rPr lang="ru-RU" dirty="0" smtClean="0"/>
              <a:t>«мягкого Мониторинга»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03488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Московский центр качества образования (МЦКО) на своем портале создал учетные записи для регионов, участвующих в апробации материалов «мягкого мониторинга»</a:t>
            </a:r>
          </a:p>
          <a:p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myskills.ru/account/login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Логин:</a:t>
            </a:r>
            <a:br>
              <a:rPr lang="ru-RU" dirty="0"/>
            </a:br>
            <a:r>
              <a:rPr lang="en-US" dirty="0" err="1"/>
              <a:t>monitoring_demo</a:t>
            </a:r>
            <a:r>
              <a:rPr lang="ru-RU" dirty="0"/>
              <a:t>4</a:t>
            </a:r>
            <a:br>
              <a:rPr lang="ru-RU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Пароль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smtClean="0"/>
              <a:t>MFG2019</a:t>
            </a:r>
            <a:endParaRPr lang="ru-RU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ru-RU" dirty="0"/>
              <a:t>В разделе "Тематические работы" представлены демонстрационные варианты федерального мониторинга.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6635" r="50071" b="3714"/>
          <a:stretch/>
        </p:blipFill>
        <p:spPr>
          <a:xfrm>
            <a:off x="-1620688" y="836712"/>
            <a:ext cx="12192000" cy="615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568" y="144843"/>
            <a:ext cx="825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Главная страница сервиса, нужно выбрать раздел «Тематические работы»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48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ъект 1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881562"/>
          </a:xfrm>
        </p:spPr>
        <p:txBody>
          <a:bodyPr>
            <a:normAutofit fontScale="77500" lnSpcReduction="20000"/>
          </a:bodyPr>
          <a:lstStyle/>
          <a:p>
            <a:pPr marL="0" indent="0" algn="ctr"/>
            <a:r>
              <a:rPr lang="ru-RU" altLang="ru-RU" sz="2400" dirty="0" smtClean="0"/>
              <a:t>Читательская грамотность 1-4 и 6 класс</a:t>
            </a:r>
          </a:p>
          <a:p>
            <a:pPr marL="0" indent="0"/>
            <a:r>
              <a:rPr lang="ru-RU" altLang="ru-RU" sz="2400" b="0" dirty="0" smtClean="0"/>
              <a:t>Вводятся новые типы данных, </a:t>
            </a:r>
          </a:p>
          <a:p>
            <a:pPr marL="0" indent="0"/>
            <a:r>
              <a:rPr lang="ru-RU" altLang="ru-RU" sz="2400" b="0" dirty="0" smtClean="0"/>
              <a:t>увеличивается доля множественных и </a:t>
            </a:r>
            <a:r>
              <a:rPr lang="ru-RU" altLang="ru-RU" sz="2400" b="0" dirty="0" err="1" smtClean="0"/>
              <a:t>несплошных</a:t>
            </a:r>
            <a:r>
              <a:rPr lang="ru-RU" altLang="ru-RU" sz="2400" b="0" dirty="0" smtClean="0"/>
              <a:t> текстов (с текстовой и графической информацией), </a:t>
            </a:r>
          </a:p>
          <a:p>
            <a:pPr marL="0" indent="0"/>
            <a:r>
              <a:rPr lang="ru-RU" altLang="ru-RU" sz="2400" b="0" dirty="0" smtClean="0"/>
              <a:t>появляется новая группа умений – оценка и осмысление информации, </a:t>
            </a:r>
          </a:p>
          <a:p>
            <a:pPr marL="0" indent="0"/>
            <a:r>
              <a:rPr lang="ru-RU" altLang="ru-RU" sz="2400" b="0" dirty="0" smtClean="0"/>
              <a:t>разрабатываются особые материалы для детей с ОВЗ в КДР4</a:t>
            </a:r>
          </a:p>
          <a:p>
            <a:pPr marL="0" indent="0"/>
            <a:endParaRPr lang="ru-RU" altLang="ru-RU" sz="2400" dirty="0" smtClean="0"/>
          </a:p>
          <a:p>
            <a:pPr marL="0" indent="0" algn="ctr"/>
            <a:r>
              <a:rPr lang="ru-RU" altLang="ru-RU" sz="2400" dirty="0" smtClean="0"/>
              <a:t>Групповой проект – 4 класс (работа в команде)</a:t>
            </a:r>
          </a:p>
          <a:p>
            <a:pPr marL="0" indent="0"/>
            <a:endParaRPr lang="ru-RU" altLang="ru-RU" sz="2400" dirty="0" smtClean="0"/>
          </a:p>
          <a:p>
            <a:pPr marL="0" indent="0" algn="ctr"/>
            <a:r>
              <a:rPr lang="ru-RU" altLang="ru-RU" sz="2400" dirty="0" smtClean="0"/>
              <a:t>Естественно-научная грамотность – 8 класс </a:t>
            </a:r>
            <a:endParaRPr lang="ru-RU" altLang="ru-RU" sz="2400" dirty="0"/>
          </a:p>
          <a:p>
            <a:pPr marL="0" indent="0"/>
            <a:r>
              <a:rPr lang="ru-RU" altLang="ru-RU" sz="2400" b="0" dirty="0" smtClean="0"/>
              <a:t>Уменьшается доля сведений, которые ученик может взять из текста или задания, задания будут опираться на способы работы, которые осваиваются в естественно-научной области</a:t>
            </a:r>
          </a:p>
          <a:p>
            <a:pPr marL="0" indent="0"/>
            <a:endParaRPr lang="ru-RU" altLang="ru-RU" sz="2400" b="0" dirty="0" smtClean="0"/>
          </a:p>
          <a:p>
            <a:pPr marL="0" indent="0"/>
            <a:r>
              <a:rPr lang="ru-RU" altLang="ru-RU" sz="2400" dirty="0" smtClean="0"/>
              <a:t>		</a:t>
            </a:r>
            <a:r>
              <a:rPr lang="ru-RU" altLang="ru-RU" sz="2400" u="sng" dirty="0" smtClean="0"/>
              <a:t>Математическая грамотность </a:t>
            </a:r>
            <a:r>
              <a:rPr lang="ru-RU" altLang="ru-RU" sz="2400" b="0" u="sng" dirty="0" smtClean="0"/>
              <a:t>– </a:t>
            </a:r>
            <a:r>
              <a:rPr lang="ru-RU" altLang="ru-RU" sz="2400" u="sng" dirty="0" smtClean="0"/>
              <a:t>2020</a:t>
            </a:r>
            <a:r>
              <a:rPr lang="ru-RU" altLang="ru-RU" sz="2400" b="0" u="sng" dirty="0" smtClean="0"/>
              <a:t> г.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Оценка Функциональной грамотности </a:t>
            </a:r>
            <a:br>
              <a:rPr lang="ru-RU" dirty="0" smtClean="0"/>
            </a:br>
            <a:r>
              <a:rPr lang="ru-RU" dirty="0" smtClean="0"/>
              <a:t>в красноярском крае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528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7" y="1214421"/>
          <a:ext cx="8391875" cy="3875259"/>
        </p:xfrm>
        <a:graphic>
          <a:graphicData uri="http://schemas.openxmlformats.org/drawingml/2006/table">
            <a:tbl>
              <a:tblPr/>
              <a:tblGrid>
                <a:gridCol w="441677"/>
                <a:gridCol w="5618936"/>
                <a:gridCol w="2331262"/>
              </a:tblGrid>
              <a:tr h="488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№ </a:t>
                      </a:r>
                      <a:r>
                        <a:rPr lang="ru-RU" sz="1100" b="1" dirty="0" err="1">
                          <a:latin typeface="Times New Roman"/>
                          <a:ea typeface="Calibri"/>
                        </a:rPr>
                        <a:t>п</a:t>
                      </a: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/</a:t>
                      </a:r>
                      <a:r>
                        <a:rPr lang="ru-RU" sz="1100" b="1" dirty="0" err="1">
                          <a:latin typeface="Times New Roman"/>
                          <a:ea typeface="Calibri"/>
                        </a:rPr>
                        <a:t>п</a:t>
                      </a:r>
                      <a:endParaRPr lang="ru-RU" sz="1100" dirty="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Наименование процедуры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Срок</a:t>
                      </a: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82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70510" algn="l"/>
                        </a:tabLst>
                      </a:pP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Стартовая диагностика первоклассников (СД1)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с 16 сентября 2019 г.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22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Краевая диагностическая работа по читательской грамотности в 6 классах (КДР6)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октябрь 2019 г.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22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Краевая диагностическая работа по естествознанию в 8 классах (КДР8)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ноябрь 2019 г.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22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Краевая диагностическая работа в 4 классах, групповой проект (КДР4 ГП)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февраль 2020 г.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3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Краевая диагностическая работа по читательской грамотности в 4 классах (КДР4 ЧГ)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март 2020 г.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1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100">
                        <a:latin typeface="Times New Roman"/>
                        <a:ea typeface="Calibri"/>
                      </a:endParaRP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</a:rPr>
                        <a:t>Итоговая диагностика в 1-3 классах (ИД123)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</a:rPr>
                        <a:t>апрель-май 2020 г.</a:t>
                      </a:r>
                    </a:p>
                  </a:txBody>
                  <a:tcPr marL="54793" marR="547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111836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График проведения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краевых мониторинговых процедур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2019-2020 учебном году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47664" y="5000636"/>
          <a:ext cx="6096000" cy="185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Читательская грамотность – Это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altLang="ru-RU" sz="2400" dirty="0" smtClean="0"/>
              <a:t>с</a:t>
            </a:r>
            <a:r>
              <a:rPr lang="ru-RU" altLang="ru-RU" sz="2400" i="1" dirty="0" smtClean="0"/>
              <a:t>пособность человека понимать </a:t>
            </a:r>
            <a:r>
              <a:rPr lang="ru-RU" altLang="ru-RU" sz="2400" i="1" dirty="0"/>
              <a:t>и использовать </a:t>
            </a:r>
            <a:r>
              <a:rPr lang="ru-RU" altLang="ru-RU" sz="2400" i="1" dirty="0" smtClean="0"/>
              <a:t>письменные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</a:t>
            </a:r>
            <a:r>
              <a:rPr lang="ru-RU" altLang="ru-RU" sz="2400" dirty="0" smtClean="0"/>
              <a:t>» [исследование PI</a:t>
            </a:r>
            <a:r>
              <a:rPr lang="en-US" altLang="ru-RU" sz="2400" dirty="0" smtClean="0"/>
              <a:t>SA</a:t>
            </a:r>
            <a:r>
              <a:rPr lang="ru-RU" altLang="ru-RU" sz="2400" dirty="0" smtClean="0"/>
              <a:t>]</a:t>
            </a:r>
          </a:p>
          <a:p>
            <a:pPr algn="just"/>
            <a:endParaRPr lang="ru-RU" dirty="0"/>
          </a:p>
          <a:p>
            <a:pPr algn="just"/>
            <a:r>
              <a:rPr lang="ru-RU" altLang="ru-RU" dirty="0"/>
              <a:t>(цит. </a:t>
            </a:r>
            <a:r>
              <a:rPr lang="ru-RU" altLang="ru-RU" dirty="0" smtClean="0"/>
              <a:t>по Основные результаты международного исследования образовательных достижений учащихся PISA-2009: Аналитический отчет. </a:t>
            </a:r>
            <a:r>
              <a:rPr lang="ru-RU" altLang="ru-RU" dirty="0"/>
              <a:t>-</a:t>
            </a:r>
            <a:r>
              <a:rPr lang="ru-RU" altLang="ru-RU" dirty="0" smtClean="0"/>
              <a:t> М.: МАКС Пресс, 2012. С. 8)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1668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01581834"/>
              </p:ext>
            </p:extLst>
          </p:nvPr>
        </p:nvGraphicFramePr>
        <p:xfrm>
          <a:off x="417787" y="409904"/>
          <a:ext cx="8466083" cy="621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279937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260648"/>
          <a:ext cx="8712968" cy="6255434"/>
        </p:xfrm>
        <a:graphic>
          <a:graphicData uri="http://schemas.openxmlformats.org/drawingml/2006/table">
            <a:tbl>
              <a:tblPr/>
              <a:tblGrid>
                <a:gridCol w="72008"/>
                <a:gridCol w="1902686"/>
                <a:gridCol w="1724174"/>
                <a:gridCol w="1856801"/>
                <a:gridCol w="1576807"/>
                <a:gridCol w="1580492"/>
              </a:tblGrid>
              <a:tr h="720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39639D"/>
                        </a:solidFill>
                        <a:latin typeface="Arial Narrow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5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результаты выполнения диагностической работы по читательской грамотности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63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значение по муниципальному образованию 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63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значение по краю 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639D"/>
                    </a:solidFill>
                  </a:tcPr>
                </a:tc>
              </a:tr>
              <a:tr h="43323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Успешность выполнения (% от максимального балла)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5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69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Вся работы (общий балл)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41,21%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Задания по группам умений</a:t>
                      </a:r>
                    </a:p>
                  </a:txBody>
                  <a:tcPr marL="161334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понимание и ориентация в тексте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59,07%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Глубокое и детальное понимание содержания и формы текста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49,57%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Использование информации из текста для различных целей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30,93%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Задания по предметным областям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Естествознание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42,96%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47,42%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41,27%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45,87%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Общественные науки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38,34%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44,01%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Уровни достижений (% учащихся)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5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19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Достигли базового уровня (включая повышенный)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61,05%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23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Достигли повышенного уровня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12,71%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3808" y="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ЧГ 6 класс</a:t>
            </a:r>
            <a:endParaRPr lang="ru-RU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548680"/>
          <a:ext cx="8424935" cy="3096344"/>
        </p:xfrm>
        <a:graphic>
          <a:graphicData uri="http://schemas.openxmlformats.org/drawingml/2006/table">
            <a:tbl>
              <a:tblPr/>
              <a:tblGrid>
                <a:gridCol w="1690042"/>
                <a:gridCol w="1820046"/>
                <a:gridCol w="1820046"/>
                <a:gridCol w="1545595"/>
                <a:gridCol w="1549206"/>
              </a:tblGrid>
              <a:tr h="8489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FFFFFF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9639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FFFFFF"/>
                          </a:solidFill>
                          <a:latin typeface="Arial Narrow"/>
                        </a:rPr>
                        <a:t>Уровни достижений (% учащихся, результаты которых соответствуют данному уровню достижений)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63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9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FFFFFF"/>
                          </a:solidFill>
                          <a:latin typeface="Arial Narrow"/>
                        </a:rPr>
                        <a:t>Недостаточный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63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Пониженный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63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FFFFFF"/>
                          </a:solidFill>
                          <a:latin typeface="Arial Narrow"/>
                        </a:rPr>
                        <a:t>Базовый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63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FFFFFF"/>
                          </a:solidFill>
                          <a:latin typeface="Arial Narrow"/>
                        </a:rPr>
                        <a:t>Повышенный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639D"/>
                    </a:solidFill>
                  </a:tcPr>
                </a:tc>
              </a:tr>
              <a:tr h="1073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Муниципальное образование (%)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8,29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% (30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чел)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30,66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% (110 чел)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48,34%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12,71%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42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Красноярский край (%)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4,46%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24,74%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53,44%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17,35%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39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680" y="5373216"/>
            <a:ext cx="7120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Всего в работе приняли участие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362 </a:t>
            </a:r>
            <a:r>
              <a:rPr lang="ru-RU" sz="2400" b="1" dirty="0" smtClean="0"/>
              <a:t>обучающихся.</a:t>
            </a:r>
            <a:endParaRPr lang="ru-RU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Ключевая  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dirty="0" smtClean="0"/>
          </a:p>
          <a:p>
            <a:r>
              <a:rPr lang="ru-RU" sz="2800" dirty="0" smtClean="0"/>
              <a:t>В основной школе нет стратегии обучения чтению и пониманию.</a:t>
            </a:r>
          </a:p>
          <a:p>
            <a:endParaRPr lang="ru-RU" sz="2800" dirty="0" smtClean="0"/>
          </a:p>
          <a:p>
            <a:r>
              <a:rPr lang="ru-RU" sz="2800" dirty="0" smtClean="0"/>
              <a:t>На фоне падения интереса к чтению ученик не получает нового опыта и средств.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58613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Необходимые условия для изменений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136684"/>
          </a:xfrm>
        </p:spPr>
        <p:txBody>
          <a:bodyPr>
            <a:normAutofit fontScale="92500"/>
          </a:bodyPr>
          <a:lstStyle/>
          <a:p>
            <a:pPr>
              <a:buAutoNum type="arabicPeriod"/>
            </a:pPr>
            <a:r>
              <a:rPr lang="ru-RU" sz="2400" b="0" dirty="0" smtClean="0"/>
              <a:t>Понимание, что такое читательская грамотность, группы читательских умений, типичные трудности чтения и понимания</a:t>
            </a:r>
          </a:p>
          <a:p>
            <a:pPr>
              <a:buAutoNum type="arabicPeriod"/>
            </a:pPr>
            <a:r>
              <a:rPr lang="ru-RU" sz="2400" b="0" dirty="0" smtClean="0"/>
              <a:t>«Принятие» необходимости работы с читательской грамотностью как с собственной задачей</a:t>
            </a:r>
          </a:p>
          <a:p>
            <a:pPr>
              <a:buAutoNum type="arabicPeriod"/>
            </a:pPr>
            <a:r>
              <a:rPr lang="ru-RU" sz="2400" b="0" dirty="0" smtClean="0"/>
              <a:t>Отказ от попыток решить проблемы тренингом, от специальных «уроков читательской грамотности»</a:t>
            </a:r>
          </a:p>
          <a:p>
            <a:pPr>
              <a:buAutoNum type="arabicPeriod"/>
            </a:pPr>
            <a:r>
              <a:rPr lang="ru-RU" sz="2400" b="0" dirty="0" smtClean="0"/>
              <a:t>Взаимодействие предметников, работа во всех или почти во всех предметных областях</a:t>
            </a:r>
          </a:p>
          <a:p>
            <a:pPr>
              <a:buAutoNum type="arabicPeriod"/>
            </a:pPr>
            <a:r>
              <a:rPr lang="ru-RU" sz="2400" b="0" dirty="0" smtClean="0"/>
              <a:t>Отказ от репрессивных мер</a:t>
            </a:r>
          </a:p>
          <a:p>
            <a:pPr>
              <a:buAutoNum type="arabicPeriod"/>
            </a:pPr>
            <a:r>
              <a:rPr lang="ru-RU" sz="2400" b="0" dirty="0" smtClean="0"/>
              <a:t>Реалистичные цели</a:t>
            </a:r>
          </a:p>
          <a:p>
            <a:pPr>
              <a:buAutoNum type="arabicPeriod"/>
            </a:pPr>
            <a:r>
              <a:rPr lang="ru-RU" sz="2400" b="0" dirty="0" smtClean="0"/>
              <a:t>Отказ от установки «Мы уже все знаем», «Это все у нас уже есть»</a:t>
            </a:r>
          </a:p>
          <a:p>
            <a:pPr>
              <a:buAutoNum type="arabicPeriod"/>
            </a:pPr>
            <a:endParaRPr lang="ru-RU" dirty="0" smtClean="0"/>
          </a:p>
          <a:p>
            <a:pPr>
              <a:buAutoNum type="arabicPeriod"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5360" y="5181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039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oyko\Desktop\Новый точечный рисунок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7748615" cy="6559988"/>
          </a:xfrm>
          <a:prstGeom prst="rect">
            <a:avLst/>
          </a:prstGeom>
          <a:noFill/>
        </p:spPr>
      </p:pic>
      <p:pic>
        <p:nvPicPr>
          <p:cNvPr id="3075" name="Picture 3" descr="C:\Users\doyko\Desktop\Новый точечный рисунок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95263"/>
            <a:ext cx="7637463" cy="64658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615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Оценка естественнонаучной грамотности</a:t>
            </a:r>
          </a:p>
        </p:txBody>
      </p:sp>
      <p:pic>
        <p:nvPicPr>
          <p:cNvPr id="5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2346" t="27060" r="65045" b="25135"/>
          <a:stretch/>
        </p:blipFill>
        <p:spPr bwMode="auto">
          <a:xfrm>
            <a:off x="539552" y="1124744"/>
            <a:ext cx="8208912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2051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79109" y="600459"/>
            <a:ext cx="7676614" cy="101757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Основные умения естественнонаучной грамотности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37743769"/>
              </p:ext>
            </p:extLst>
          </p:nvPr>
        </p:nvGraphicFramePr>
        <p:xfrm>
          <a:off x="654269" y="2056471"/>
          <a:ext cx="7701453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242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179388"/>
            <a:ext cx="7773987" cy="1143000"/>
          </a:xfrm>
          <a:noFill/>
        </p:spPr>
        <p:txBody>
          <a:bodyPr/>
          <a:lstStyle/>
          <a:p>
            <a:r>
              <a:rPr lang="ru-RU" sz="3200"/>
              <a:t>Полезные материалы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783138"/>
          </a:xfrm>
          <a:noFill/>
        </p:spPr>
        <p:txBody>
          <a:bodyPr/>
          <a:lstStyle/>
          <a:p>
            <a:pPr marL="0" indent="0">
              <a:buClr>
                <a:schemeClr val="tx1"/>
              </a:buClr>
              <a:buSzTx/>
              <a:buFont typeface="Wingdings" pitchFamily="2" charset="2"/>
              <a:buNone/>
            </a:pPr>
            <a:r>
              <a:rPr lang="ru-RU" sz="2400">
                <a:latin typeface="Book Antiqua" pitchFamily="18" charset="0"/>
              </a:rPr>
              <a:t>На сайте ФГБУН Институт стратегии развития образования РАО для ознакомления представлены материалы для оценки естественнонаучной грамотности учащихся 5 и 7 классов:</a:t>
            </a:r>
          </a:p>
          <a:p>
            <a:pPr marL="0" indent="0">
              <a:buClr>
                <a:schemeClr val="tx1"/>
              </a:buClr>
              <a:buSzTx/>
              <a:buFont typeface="Wingdings" pitchFamily="2" charset="2"/>
              <a:buNone/>
            </a:pPr>
            <a:r>
              <a:rPr lang="ru-RU" sz="2400">
                <a:latin typeface="Book Antiqua" pitchFamily="18" charset="0"/>
                <a:hlinkClick r:id="rId2"/>
              </a:rPr>
              <a:t>http://skiv.instrao.ru/support/demonstratsionnye-materialya/index.php</a:t>
            </a:r>
            <a:endParaRPr lang="ru-RU" sz="24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179388"/>
            <a:ext cx="7772400" cy="1143000"/>
          </a:xfrm>
          <a:noFill/>
        </p:spPr>
        <p:txBody>
          <a:bodyPr/>
          <a:lstStyle/>
          <a:p>
            <a:r>
              <a:rPr lang="ru-RU" sz="3200"/>
              <a:t>Полезные материалы (примеры)</a:t>
            </a:r>
          </a:p>
        </p:txBody>
      </p:sp>
      <p:pic>
        <p:nvPicPr>
          <p:cNvPr id="622598" name="Picture 6" descr="Figure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991" y="1196752"/>
            <a:ext cx="7888272" cy="511197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179388"/>
            <a:ext cx="7772400" cy="1143000"/>
          </a:xfrm>
          <a:noFill/>
        </p:spPr>
        <p:txBody>
          <a:bodyPr/>
          <a:lstStyle/>
          <a:p>
            <a:r>
              <a:rPr lang="ru-RU" sz="3200"/>
              <a:t>Полезные материалы (примеры)</a:t>
            </a:r>
          </a:p>
        </p:txBody>
      </p:sp>
      <p:pic>
        <p:nvPicPr>
          <p:cNvPr id="625668" name="Picture 4" descr="Figure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67" y="1124744"/>
            <a:ext cx="8628046" cy="4464845"/>
          </a:xfrm>
          <a:noFill/>
          <a:ln/>
        </p:spPr>
      </p:pic>
      <p:sp>
        <p:nvSpPr>
          <p:cNvPr id="625669" name="Text Box 5"/>
          <p:cNvSpPr txBox="1">
            <a:spLocks noChangeArrowheads="1"/>
          </p:cNvSpPr>
          <p:nvPr/>
        </p:nvSpPr>
        <p:spPr bwMode="auto">
          <a:xfrm>
            <a:off x="2724150" y="6151563"/>
            <a:ext cx="3765550" cy="4064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>
                <a:latin typeface="Book Antiqua" pitchFamily="18" charset="0"/>
              </a:rPr>
              <a:t>Научное объяснение явлений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78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Оценка математической грамотности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1705" t="25289" r="64404" b="37837"/>
          <a:stretch/>
        </p:blipFill>
        <p:spPr bwMode="auto">
          <a:xfrm>
            <a:off x="628650" y="1412775"/>
            <a:ext cx="7903790" cy="4888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0684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Пример заданий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02" name="Picture 2" descr="C:\Users\User\Desktop\Новый рисунок (2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8070439" cy="5682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Подведем итог…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80728"/>
            <a:ext cx="8715436" cy="3699749"/>
          </a:xfrm>
        </p:spPr>
        <p:txBody>
          <a:bodyPr>
            <a:noAutofit/>
          </a:bodyPr>
          <a:lstStyle/>
          <a:p>
            <a:r>
              <a:rPr lang="ru-RU" sz="2400" u="sng" dirty="0" smtClean="0"/>
              <a:t>Есть</a:t>
            </a:r>
            <a:r>
              <a:rPr lang="ru-RU" sz="2400" dirty="0" smtClean="0"/>
              <a:t> инструментарий измерения функциональной </a:t>
            </a:r>
            <a:r>
              <a:rPr lang="ru-RU" sz="2400" dirty="0" smtClean="0"/>
              <a:t>	грамотности</a:t>
            </a:r>
            <a:r>
              <a:rPr lang="ru-RU" sz="2400" dirty="0" smtClean="0"/>
              <a:t>, образовательная среда, </a:t>
            </a:r>
            <a:r>
              <a:rPr lang="ru-RU" sz="2400" dirty="0" smtClean="0"/>
              <a:t>	обучающиеся, педагоги</a:t>
            </a:r>
            <a:endParaRPr lang="ru-RU" sz="2400" dirty="0" smtClean="0"/>
          </a:p>
          <a:p>
            <a:r>
              <a:rPr lang="ru-RU" sz="2400" u="sng" dirty="0" smtClean="0"/>
              <a:t>Знаем</a:t>
            </a:r>
            <a:r>
              <a:rPr lang="ru-RU" sz="2400" dirty="0" smtClean="0"/>
              <a:t> сроки проведения </a:t>
            </a:r>
            <a:r>
              <a:rPr lang="ru-RU" sz="2400" dirty="0" smtClean="0"/>
              <a:t>процедур</a:t>
            </a:r>
          </a:p>
          <a:p>
            <a:endParaRPr lang="ru-RU" sz="2400" dirty="0" smtClean="0"/>
          </a:p>
          <a:p>
            <a:r>
              <a:rPr lang="ru-RU" sz="2400" u="sng" dirty="0" smtClean="0"/>
              <a:t>Нужно</a:t>
            </a:r>
            <a:r>
              <a:rPr lang="ru-RU" sz="2400" dirty="0" smtClean="0"/>
              <a:t> научиться использовать инструментарий с </a:t>
            </a:r>
            <a:r>
              <a:rPr lang="ru-RU" sz="2400" dirty="0" smtClean="0"/>
              <a:t>	учетом  </a:t>
            </a:r>
            <a:r>
              <a:rPr lang="ru-RU" sz="2400" dirty="0" smtClean="0"/>
              <a:t>временных рамок </a:t>
            </a:r>
            <a:endParaRPr lang="ru-RU" sz="2400" dirty="0" smtClean="0"/>
          </a:p>
          <a:p>
            <a:r>
              <a:rPr lang="ru-RU" sz="2400" dirty="0" smtClean="0"/>
              <a:t>		научиться </a:t>
            </a:r>
            <a:r>
              <a:rPr lang="ru-RU" sz="2400" dirty="0" smtClean="0"/>
              <a:t>работать с результатами процедур, </a:t>
            </a:r>
            <a:r>
              <a:rPr lang="ru-RU" sz="2400" dirty="0" smtClean="0"/>
              <a:t>	для </a:t>
            </a:r>
            <a:r>
              <a:rPr lang="ru-RU" sz="2400" dirty="0" smtClean="0"/>
              <a:t>того чтобы были видны достижения каждого </a:t>
            </a:r>
            <a:r>
              <a:rPr lang="ru-RU" sz="2400" dirty="0" smtClean="0"/>
              <a:t>	ребенка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Rz7Zx7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36512" y="1052736"/>
            <a:ext cx="9180512" cy="5832648"/>
          </a:xfrm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438976" y="44624"/>
            <a:ext cx="826341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4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pic>
        <p:nvPicPr>
          <p:cNvPr id="5" name="Рисунок 4" descr="arrow-banner-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8712968" cy="4824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9124" y="5716413"/>
            <a:ext cx="3025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год</a:t>
            </a:r>
            <a:endParaRPr lang="ru-RU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4800" b="1" dirty="0">
              <a:solidFill>
                <a:srgbClr val="1880B4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79512" y="1052736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435">
            <a:off x="1500388" y="5748974"/>
            <a:ext cx="1656184" cy="455989"/>
          </a:xfrm>
          <a:prstGeom prst="rect">
            <a:avLst/>
          </a:prstGeom>
          <a:noFill/>
        </p:spPr>
      </p:pic>
      <p:pic>
        <p:nvPicPr>
          <p:cNvPr id="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14670">
            <a:off x="7310745" y="5157554"/>
            <a:ext cx="1741363" cy="216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15" y="180269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Главная цель –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100" y="1424066"/>
            <a:ext cx="8706048" cy="29003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обеспечить глобальную конкурентоспособность российского образования, вхождение Российской Федерации в число 10 ведущих стран мира по качеству общего образования</a:t>
            </a:r>
          </a:p>
        </p:txBody>
      </p:sp>
      <p:pic>
        <p:nvPicPr>
          <p:cNvPr id="7" name="Содержимое 7" descr="42341p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4000504"/>
            <a:ext cx="2863153" cy="2583934"/>
          </a:xfrm>
          <a:prstGeom prst="rect">
            <a:avLst/>
          </a:prstGeom>
        </p:spPr>
      </p:pic>
      <p:pic>
        <p:nvPicPr>
          <p:cNvPr id="3074" name="Picture 2" descr="C:\Users\User\Desktop\new-york-2088958_1920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924944"/>
            <a:ext cx="5544616" cy="3697414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 rot="8402896">
            <a:off x="7258967" y="4976052"/>
            <a:ext cx="1934370" cy="549466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disconnected-01-abstract-3d-hd-f6699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208912" cy="6048672"/>
          </a:xfr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Перечень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региональных проектов</a:t>
            </a:r>
            <a:endParaRPr lang="ru-RU" sz="28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Современная школа. </a:t>
            </a:r>
          </a:p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2. Успех каждого ребенка. </a:t>
            </a:r>
          </a:p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3. Поддержка семей, имеющих детей. </a:t>
            </a:r>
          </a:p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4. Цифровая образовательная среда. </a:t>
            </a:r>
          </a:p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5. Учитель будущего.</a:t>
            </a:r>
          </a:p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6. Молодые профессионалы.</a:t>
            </a:r>
          </a:p>
          <a:p>
            <a:pPr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7.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Доступность дошкольного образования для детей в возрасте до 3-х лет.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redhighligh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188640"/>
            <a:ext cx="892252" cy="1093669"/>
          </a:xfrm>
          <a:prstGeom prst="rect">
            <a:avLst/>
          </a:prstGeom>
        </p:spPr>
      </p:pic>
      <p:pic>
        <p:nvPicPr>
          <p:cNvPr id="7" name="Содержимое 4" descr="education-png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844824"/>
            <a:ext cx="2018504" cy="20185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3138486"/>
          </a:xfrm>
        </p:spPr>
        <p:txBody>
          <a:bodyPr/>
          <a:lstStyle/>
          <a:p>
            <a:pPr algn="ctr"/>
            <a:r>
              <a:rPr lang="ru-RU" b="1" dirty="0" smtClean="0"/>
              <a:t>Современная школа – </a:t>
            </a:r>
            <a:br>
              <a:rPr lang="ru-RU" b="1" dirty="0" smtClean="0"/>
            </a:br>
            <a:r>
              <a:rPr lang="ru-RU" b="1" dirty="0" smtClean="0"/>
              <a:t>какой Вы ее представляете?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9" name="Picture 3" descr="C:\Users\doyko\Desktop\703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08" y="3286124"/>
            <a:ext cx="4049678" cy="3032759"/>
          </a:xfrm>
          <a:prstGeom prst="rect">
            <a:avLst/>
          </a:prstGeom>
          <a:noFill/>
        </p:spPr>
      </p:pic>
      <p:pic>
        <p:nvPicPr>
          <p:cNvPr id="4100" name="Picture 4" descr="C:\Users\doyko\Desktop\Depositphotos_16040741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572012" cy="30480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120552"/>
          </a:xfrm>
        </p:spPr>
        <p:txBody>
          <a:bodyPr/>
          <a:lstStyle/>
          <a:p>
            <a:r>
              <a:rPr lang="ru-RU" dirty="0" smtClean="0"/>
              <a:t>Современная школа..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Современная школа\bolee-yarkim-kolerom-vydelyaem-torets-koridora-mo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6378"/>
            <a:ext cx="9144000" cy="52516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192560"/>
          </a:xfrm>
        </p:spPr>
        <p:txBody>
          <a:bodyPr/>
          <a:lstStyle/>
          <a:p>
            <a:r>
              <a:rPr lang="ru-RU" dirty="0" smtClean="0"/>
              <a:t>Современная школа..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Современная школа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136904" cy="48005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192560"/>
          </a:xfrm>
        </p:spPr>
        <p:txBody>
          <a:bodyPr/>
          <a:lstStyle/>
          <a:p>
            <a:r>
              <a:rPr lang="ru-RU" dirty="0" smtClean="0"/>
              <a:t>Современная школа…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Современная школа\ab3db4b8264e16291af0bae598b5bd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848872" cy="52198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езентация, посвященная началу учебного года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26628388_TF03460615" id="{04225133-E7BC-43E6-B4AC-606DB5FF67EE}" vid="{27A55C89-1BE2-45B9-A40B-64E9F07FAF11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1208</Words>
  <Application>Microsoft Office PowerPoint</Application>
  <PresentationFormat>Экран (4:3)</PresentationFormat>
  <Paragraphs>250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Тема Office</vt:lpstr>
      <vt:lpstr>Презентация, посвященная началу учебного года</vt:lpstr>
      <vt:lpstr>1_Тема Office</vt:lpstr>
      <vt:lpstr>2_Тема Office</vt:lpstr>
      <vt:lpstr>Углы</vt:lpstr>
      <vt:lpstr>Слайд 1</vt:lpstr>
      <vt:lpstr>Слайд 2</vt:lpstr>
      <vt:lpstr>Слайд 3</vt:lpstr>
      <vt:lpstr>Главная цель –</vt:lpstr>
      <vt:lpstr>Слайд 5</vt:lpstr>
      <vt:lpstr>Современная школа –  какой Вы ее представляете? </vt:lpstr>
      <vt:lpstr>Современная школа..</vt:lpstr>
      <vt:lpstr>Современная школа..</vt:lpstr>
      <vt:lpstr>Современная школа…</vt:lpstr>
      <vt:lpstr>Слайд 10</vt:lpstr>
      <vt:lpstr>Слайд 11</vt:lpstr>
      <vt:lpstr>Слайд 12</vt:lpstr>
      <vt:lpstr>Слайд 13</vt:lpstr>
      <vt:lpstr>Слайд 14</vt:lpstr>
      <vt:lpstr>Слайд 15</vt:lpstr>
      <vt:lpstr> </vt:lpstr>
      <vt:lpstr>Мониторинг формирования функциональной грамотности, или «мягкий» мониторинг </vt:lpstr>
      <vt:lpstr>Слайд 18</vt:lpstr>
      <vt:lpstr>Открытые материалы  «мягкого мониторинга»</vt:lpstr>
      <vt:lpstr>Открытые материалы  «мягкого Мониторинга»</vt:lpstr>
      <vt:lpstr>Слайд 21</vt:lpstr>
      <vt:lpstr>Оценка Функциональной грамотности  в красноярском крае</vt:lpstr>
      <vt:lpstr>Слайд 23</vt:lpstr>
      <vt:lpstr>Читательская грамотность – Это </vt:lpstr>
      <vt:lpstr>Слайд 25</vt:lpstr>
      <vt:lpstr>Слайд 26</vt:lpstr>
      <vt:lpstr>Слайд 27</vt:lpstr>
      <vt:lpstr>Ключевая  проблема</vt:lpstr>
      <vt:lpstr>Необходимые условия для изменений</vt:lpstr>
      <vt:lpstr>Оценка естественнонаучной грамотности</vt:lpstr>
      <vt:lpstr>Основные умения естественнонаучной грамотности</vt:lpstr>
      <vt:lpstr>Полезные материалы</vt:lpstr>
      <vt:lpstr>Полезные материалы (примеры)</vt:lpstr>
      <vt:lpstr>Полезные материалы (примеры)</vt:lpstr>
      <vt:lpstr>Оценка математической грамотности</vt:lpstr>
      <vt:lpstr>Пример заданий</vt:lpstr>
      <vt:lpstr>Подведем итог…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проект «Современная школа»</dc:title>
  <dc:creator>Пользователь</dc:creator>
  <cp:lastModifiedBy>Ганс</cp:lastModifiedBy>
  <cp:revision>51</cp:revision>
  <dcterms:created xsi:type="dcterms:W3CDTF">2019-08-27T15:17:21Z</dcterms:created>
  <dcterms:modified xsi:type="dcterms:W3CDTF">2019-08-29T11:52:05Z</dcterms:modified>
</cp:coreProperties>
</file>