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9" r:id="rId4"/>
    <p:sldId id="263" r:id="rId5"/>
    <p:sldId id="264" r:id="rId6"/>
    <p:sldId id="260" r:id="rId7"/>
    <p:sldId id="261" r:id="rId8"/>
    <p:sldId id="272" r:id="rId9"/>
    <p:sldId id="267" r:id="rId10"/>
    <p:sldId id="258" r:id="rId11"/>
    <p:sldId id="268" r:id="rId12"/>
    <p:sldId id="265" r:id="rId13"/>
    <p:sldId id="266" r:id="rId14"/>
    <p:sldId id="273" r:id="rId15"/>
    <p:sldId id="274" r:id="rId16"/>
    <p:sldId id="269" r:id="rId17"/>
    <p:sldId id="26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6A1C6-ABB5-4155-80CE-79B386A8105B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FF4F1-03EA-4E12-9EF4-2160E28B0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9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FF4F1-03EA-4E12-9EF4-2160E28B00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4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Образовательная платформа «</a:t>
            </a:r>
            <a:r>
              <a:rPr lang="ru-RU" dirty="0" err="1" smtClean="0"/>
              <a:t>Учи.ру</a:t>
            </a:r>
            <a:r>
              <a:rPr lang="ru-RU" dirty="0" smtClean="0"/>
              <a:t>» - надёжный помощник учителя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7128792" cy="1057672"/>
          </a:xfrm>
        </p:spPr>
        <p:txBody>
          <a:bodyPr>
            <a:normAutofit/>
          </a:bodyPr>
          <a:lstStyle/>
          <a:p>
            <a:r>
              <a:rPr lang="ru-RU" dirty="0" smtClean="0"/>
              <a:t>Заместители директора МБОУ БСОШ №3 Савина Ю.А., Куликова Л.П.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62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Награждение учеников за успешное прохождение марафона (500 заданий), онлайн-олимпиады (грамоты, дипломы).</a:t>
            </a:r>
          </a:p>
          <a:p>
            <a:r>
              <a:rPr lang="ru-RU" dirty="0" smtClean="0"/>
              <a:t>Награждение учителя (грамоты, благодарственные письма). </a:t>
            </a:r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dirty="0" smtClean="0"/>
              <a:t>за высокие результаты поощряет ученика отметкой.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учеников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0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136903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9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5526"/>
            <a:ext cx="8640960" cy="690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68952" cy="684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9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5" t="16468" r="44874" b="6250"/>
          <a:stretch/>
        </p:blipFill>
        <p:spPr bwMode="auto">
          <a:xfrm>
            <a:off x="1835696" y="-149566"/>
            <a:ext cx="5976664" cy="703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063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25793" r="39720" b="15278"/>
          <a:stretch/>
        </p:blipFill>
        <p:spPr bwMode="auto">
          <a:xfrm>
            <a:off x="233345" y="332656"/>
            <a:ext cx="8515119" cy="597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076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177418"/>
              </p:ext>
            </p:extLst>
          </p:nvPr>
        </p:nvGraphicFramePr>
        <p:xfrm>
          <a:off x="13498" y="12754"/>
          <a:ext cx="8950990" cy="644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Картинка" r:id="rId3" imgW="14631668" imgH="8230313" progId="StaticDib">
                  <p:embed/>
                </p:oleObj>
              </mc:Choice>
              <mc:Fallback>
                <p:oleObj name="Картинка" r:id="rId3" imgW="14631668" imgH="8230313" progId="StaticDib">
                  <p:embed/>
                  <p:pic>
                    <p:nvPicPr>
                      <p:cNvPr id="0" name="rectole000000000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8" y="12754"/>
                        <a:ext cx="8950990" cy="644058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809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Включить в работу с платформой учителей </a:t>
            </a:r>
            <a:r>
              <a:rPr lang="ru-RU" dirty="0" smtClean="0"/>
              <a:t>начальных классов, математики</a:t>
            </a:r>
            <a:r>
              <a:rPr lang="ru-RU" dirty="0" smtClean="0"/>
              <a:t>, русского языка, английского языка.</a:t>
            </a:r>
          </a:p>
          <a:p>
            <a:r>
              <a:rPr lang="ru-RU" dirty="0" smtClean="0"/>
              <a:t>Использовать задания «</a:t>
            </a:r>
            <a:r>
              <a:rPr lang="ru-RU" dirty="0" err="1" smtClean="0"/>
              <a:t>Учи.ру</a:t>
            </a:r>
            <a:r>
              <a:rPr lang="ru-RU" dirty="0" smtClean="0"/>
              <a:t>» в процессе урока для наглядного объяснения материала.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4400" dirty="0" smtClean="0"/>
          </a:p>
          <a:p>
            <a:pPr marL="109728" indent="0" algn="ctr">
              <a:buNone/>
            </a:pPr>
            <a:endParaRPr lang="ru-RU" sz="4400" dirty="0"/>
          </a:p>
          <a:p>
            <a:pPr marL="109728" indent="0" algn="ctr">
              <a:buNone/>
            </a:pPr>
            <a:r>
              <a:rPr lang="ru-RU" sz="5400" dirty="0" smtClean="0"/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428828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образовательных результатов</a:t>
            </a:r>
          </a:p>
          <a:p>
            <a:r>
              <a:rPr lang="ru-RU" dirty="0" smtClean="0"/>
              <a:t>Усвоение материала без пробелов</a:t>
            </a:r>
          </a:p>
          <a:p>
            <a:r>
              <a:rPr lang="ru-RU" dirty="0" smtClean="0"/>
              <a:t>Рост интереса к школьным дисциплинам</a:t>
            </a:r>
          </a:p>
          <a:p>
            <a:r>
              <a:rPr lang="ru-RU" dirty="0" smtClean="0"/>
              <a:t>Доступность для детей с особыми образовательными потребностями.</a:t>
            </a:r>
          </a:p>
          <a:p>
            <a:r>
              <a:rPr lang="ru-RU" dirty="0" smtClean="0"/>
              <a:t>Статистика </a:t>
            </a:r>
            <a:r>
              <a:rPr lang="ru-RU" dirty="0"/>
              <a:t>в</a:t>
            </a:r>
            <a:r>
              <a:rPr lang="ru-RU" dirty="0" smtClean="0"/>
              <a:t> реальном времени.</a:t>
            </a:r>
          </a:p>
          <a:p>
            <a:r>
              <a:rPr lang="ru-RU" dirty="0" smtClean="0"/>
              <a:t>Более 30 тысяч интерактивных заданий в яркой игровой форме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Повышение </a:t>
            </a:r>
            <a:r>
              <a:rPr lang="ru-RU" dirty="0" err="1" smtClean="0"/>
              <a:t>профмастерства</a:t>
            </a:r>
            <a:r>
              <a:rPr lang="ru-RU" dirty="0" smtClean="0"/>
              <a:t> учителя.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Ключевые преимущества платформы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97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Зарегистрировались на сайте «</a:t>
            </a:r>
            <a:r>
              <a:rPr lang="ru-RU" dirty="0" err="1" smtClean="0"/>
              <a:t>Учи.ру</a:t>
            </a:r>
            <a:r>
              <a:rPr lang="ru-RU" dirty="0" smtClean="0"/>
              <a:t>» (12 учителей).</a:t>
            </a:r>
          </a:p>
          <a:p>
            <a:r>
              <a:rPr lang="ru-RU" dirty="0" smtClean="0"/>
              <a:t>Каждый получил доступ к личному кабинету.</a:t>
            </a:r>
          </a:p>
          <a:p>
            <a:r>
              <a:rPr lang="ru-RU" dirty="0" smtClean="0"/>
              <a:t>Учитель внёс список учеников своего класса.</a:t>
            </a:r>
          </a:p>
          <a:p>
            <a:r>
              <a:rPr lang="ru-RU" dirty="0" smtClean="0"/>
              <a:t>Получили логины и пароли для учеников и родителей.</a:t>
            </a:r>
          </a:p>
          <a:p>
            <a:r>
              <a:rPr lang="ru-RU" dirty="0" smtClean="0"/>
              <a:t>Познакомили родителей с правилами пользования  «</a:t>
            </a:r>
            <a:r>
              <a:rPr lang="ru-RU" dirty="0" err="1" smtClean="0"/>
              <a:t>Учи.ру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начали пользоваться ресурсом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28595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Картинка" r:id="rId3" imgW="14631668" imgH="8230313" progId="StaticDib">
                  <p:embed/>
                </p:oleObj>
              </mc:Choice>
              <mc:Fallback>
                <p:oleObj name="Картинка" r:id="rId3" imgW="14631668" imgH="8230313" progId="StaticDib">
                  <p:embed/>
                  <p:pic>
                    <p:nvPicPr>
                      <p:cNvPr id="0" name="rectole00000000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92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3944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Картинка" r:id="rId3" imgW="14631668" imgH="8230313" progId="StaticDib">
                  <p:embed/>
                </p:oleObj>
              </mc:Choice>
              <mc:Fallback>
                <p:oleObj name="Картинка" r:id="rId3" imgW="14631668" imgH="8230313" progId="StaticDib">
                  <p:embed/>
                  <p:pic>
                    <p:nvPicPr>
                      <p:cNvPr id="0" name="rectole000000000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17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Использование ресурса во время урока (10-15 минут в день или 1 урок в неделю).</a:t>
            </a:r>
          </a:p>
          <a:p>
            <a:r>
              <a:rPr lang="ru-RU" dirty="0" smtClean="0"/>
              <a:t>Занятия дома ( до 16.00 включает учитель, ученик работает 1 час бесплатно).</a:t>
            </a:r>
          </a:p>
          <a:p>
            <a:r>
              <a:rPr lang="ru-RU" dirty="0" smtClean="0"/>
              <a:t>В любое другое время 20 заданий ученик выполняет бесплатно).</a:t>
            </a:r>
          </a:p>
          <a:p>
            <a:r>
              <a:rPr lang="ru-RU" dirty="0" smtClean="0"/>
              <a:t>По договору с родителями в любое время платно.</a:t>
            </a:r>
          </a:p>
          <a:p>
            <a:r>
              <a:rPr lang="ru-RU" dirty="0" smtClean="0"/>
              <a:t>Каждый ребенок может изучить курс по предмету в своем темпе.</a:t>
            </a:r>
          </a:p>
          <a:p>
            <a:r>
              <a:rPr lang="ru-RU" dirty="0" smtClean="0"/>
              <a:t>Участие детей в интерактивных олимпиадах.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работы с платформой.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4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личном кабинете учителя можно отслеживать выполнение заданий каждым учеником </a:t>
            </a:r>
            <a:r>
              <a:rPr lang="ru-RU" dirty="0" smtClean="0"/>
              <a:t>класса.</a:t>
            </a:r>
            <a:endParaRPr lang="ru-RU" dirty="0" smtClean="0"/>
          </a:p>
          <a:p>
            <a:r>
              <a:rPr lang="ru-RU" dirty="0" smtClean="0"/>
              <a:t>Можно сравнить результаты своего класса с результатами других классов </a:t>
            </a:r>
            <a:r>
              <a:rPr lang="ru-RU" dirty="0" smtClean="0"/>
              <a:t>школы.</a:t>
            </a:r>
            <a:endParaRPr lang="ru-RU" dirty="0" smtClean="0"/>
          </a:p>
          <a:p>
            <a:r>
              <a:rPr lang="ru-RU" dirty="0" smtClean="0"/>
              <a:t>Администратор школы (завуч) через свой кабинет видит результаты всех классов.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Организация контроля и диагностика учебных достижений учителем.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565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38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424935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</TotalTime>
  <Words>296</Words>
  <Application>Microsoft Office PowerPoint</Application>
  <PresentationFormat>Экран (4:3)</PresentationFormat>
  <Paragraphs>38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Открытая</vt:lpstr>
      <vt:lpstr>Picture (Device Independent Bitmap)</vt:lpstr>
      <vt:lpstr>Образовательная платформа «Учи.ру» - надёжный помощник учителя </vt:lpstr>
      <vt:lpstr>Ключевые преимущества платформы</vt:lpstr>
      <vt:lpstr>Как начали пользоваться ресурсом</vt:lpstr>
      <vt:lpstr>Презентация PowerPoint</vt:lpstr>
      <vt:lpstr>Презентация PowerPoint</vt:lpstr>
      <vt:lpstr>Режим работы с платформой.</vt:lpstr>
      <vt:lpstr>Организация контроля и диагностика учебных достижений учителем.</vt:lpstr>
      <vt:lpstr>Презентация PowerPoint</vt:lpstr>
      <vt:lpstr>Презентация PowerPoint</vt:lpstr>
      <vt:lpstr>Результаты учеников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на учебный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платформа «Учи.ру» - надёжный помощник учителя </dc:title>
  <dc:creator>Пользователь</dc:creator>
  <cp:lastModifiedBy>Пользователь</cp:lastModifiedBy>
  <cp:revision>12</cp:revision>
  <dcterms:created xsi:type="dcterms:W3CDTF">2019-08-26T07:55:54Z</dcterms:created>
  <dcterms:modified xsi:type="dcterms:W3CDTF">2019-08-27T03:29:43Z</dcterms:modified>
</cp:coreProperties>
</file>