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0" r:id="rId3"/>
    <p:sldId id="261" r:id="rId4"/>
    <p:sldId id="273" r:id="rId5"/>
    <p:sldId id="286" r:id="rId6"/>
    <p:sldId id="285" r:id="rId7"/>
    <p:sldId id="287" r:id="rId8"/>
    <p:sldId id="291" r:id="rId9"/>
    <p:sldId id="292" r:id="rId10"/>
    <p:sldId id="288" r:id="rId11"/>
    <p:sldId id="289" r:id="rId12"/>
    <p:sldId id="290" r:id="rId13"/>
    <p:sldId id="293" r:id="rId14"/>
  </p:sldIdLst>
  <p:sldSz cx="12188825" cy="6858000"/>
  <p:notesSz cx="6761163" cy="9942513"/>
  <p:defaultTextStyle>
    <a:defPPr>
      <a:defRPr lang="ru-RU"/>
    </a:defPPr>
    <a:lvl1pPr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8013" indent="-1508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7613" indent="-3032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7213" indent="-4556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6813" indent="-6080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182" autoAdjust="0"/>
  </p:normalViewPr>
  <p:slideViewPr>
    <p:cSldViewPr>
      <p:cViewPr varScale="1">
        <p:scale>
          <a:sx n="68" d="100"/>
          <a:sy n="68" d="100"/>
        </p:scale>
        <p:origin x="-102" y="-49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96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6A9A0-1D92-4E2A-8C4A-FEDE85AFDB6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9AA5A6-C808-4650-AC0A-DE0CFA7ED1FF}">
      <dgm:prSet phldrT="[Текст]" custT="1"/>
      <dgm:spPr/>
      <dgm:t>
        <a:bodyPr/>
        <a:lstStyle/>
        <a:p>
          <a:r>
            <a:rPr lang="ru-RU" sz="1600" b="1" dirty="0" smtClean="0"/>
            <a:t>Проект «Цифровая образовательная среда»</a:t>
          </a:r>
          <a:endParaRPr lang="ru-RU" sz="1600" b="1" dirty="0"/>
        </a:p>
      </dgm:t>
    </dgm:pt>
    <dgm:pt modelId="{D018AB00-CDE2-454E-B7CA-34EABD25079E}" type="parTrans" cxnId="{E3B0FAB6-CD34-4A00-A054-F8E47699EA9C}">
      <dgm:prSet/>
      <dgm:spPr/>
      <dgm:t>
        <a:bodyPr/>
        <a:lstStyle/>
        <a:p>
          <a:endParaRPr lang="ru-RU"/>
        </a:p>
      </dgm:t>
    </dgm:pt>
    <dgm:pt modelId="{D62548B4-1F05-4793-B555-506036EB1BA1}" type="sibTrans" cxnId="{E3B0FAB6-CD34-4A00-A054-F8E47699EA9C}">
      <dgm:prSet/>
      <dgm:spPr/>
      <dgm:t>
        <a:bodyPr/>
        <a:lstStyle/>
        <a:p>
          <a:endParaRPr lang="ru-RU"/>
        </a:p>
      </dgm:t>
    </dgm:pt>
    <dgm:pt modelId="{0CB393EB-061C-4C54-9C4C-100413478489}">
      <dgm:prSet phldrT="[Текст]" custT="1"/>
      <dgm:spPr/>
      <dgm:t>
        <a:bodyPr/>
        <a:lstStyle/>
        <a:p>
          <a:r>
            <a:rPr lang="ru-RU" sz="1200" dirty="0" smtClean="0"/>
            <a:t>Высокоскоростной интернет во всех школах</a:t>
          </a:r>
          <a:endParaRPr lang="ru-RU" sz="1200" dirty="0"/>
        </a:p>
      </dgm:t>
    </dgm:pt>
    <dgm:pt modelId="{C8C39788-3F94-433B-8AEE-7E2A606A443F}" type="parTrans" cxnId="{317C1660-F213-4169-BA8C-BEA67E0577C1}">
      <dgm:prSet/>
      <dgm:spPr/>
      <dgm:t>
        <a:bodyPr/>
        <a:lstStyle/>
        <a:p>
          <a:endParaRPr lang="ru-RU" sz="1200"/>
        </a:p>
      </dgm:t>
    </dgm:pt>
    <dgm:pt modelId="{0831040F-6D5E-42A3-B6B6-180C731DD962}" type="sibTrans" cxnId="{317C1660-F213-4169-BA8C-BEA67E0577C1}">
      <dgm:prSet/>
      <dgm:spPr/>
      <dgm:t>
        <a:bodyPr/>
        <a:lstStyle/>
        <a:p>
          <a:endParaRPr lang="ru-RU"/>
        </a:p>
      </dgm:t>
    </dgm:pt>
    <dgm:pt modelId="{F63C2526-5342-4F4B-8D24-BA4B98E7A2FB}">
      <dgm:prSet phldrT="[Текст]" custT="1"/>
      <dgm:spPr/>
      <dgm:t>
        <a:bodyPr/>
        <a:lstStyle/>
        <a:p>
          <a:r>
            <a:rPr lang="ru-RU" sz="1200" dirty="0" smtClean="0"/>
            <a:t>Облачная бухгалтерия и электронная отчетность </a:t>
          </a:r>
          <a:endParaRPr lang="ru-RU" sz="1200" dirty="0"/>
        </a:p>
      </dgm:t>
    </dgm:pt>
    <dgm:pt modelId="{2FFC1309-7732-45A1-8A06-3E9151D69F4D}" type="parTrans" cxnId="{22B20D87-C344-41F3-9BBB-51D9719F05B4}">
      <dgm:prSet/>
      <dgm:spPr/>
      <dgm:t>
        <a:bodyPr/>
        <a:lstStyle/>
        <a:p>
          <a:endParaRPr lang="ru-RU" sz="1200"/>
        </a:p>
      </dgm:t>
    </dgm:pt>
    <dgm:pt modelId="{DDE3E31E-C62D-49DE-A7A7-A0C8738C0C80}" type="sibTrans" cxnId="{22B20D87-C344-41F3-9BBB-51D9719F05B4}">
      <dgm:prSet/>
      <dgm:spPr/>
      <dgm:t>
        <a:bodyPr/>
        <a:lstStyle/>
        <a:p>
          <a:endParaRPr lang="ru-RU"/>
        </a:p>
      </dgm:t>
    </dgm:pt>
    <dgm:pt modelId="{51EEE38B-E097-4AD5-8CFE-F8B7CE735450}">
      <dgm:prSet phldrT="[Текст]" custT="1"/>
      <dgm:spPr/>
      <dgm:t>
        <a:bodyPr/>
        <a:lstStyle/>
        <a:p>
          <a:r>
            <a:rPr lang="ru-RU" sz="1200" dirty="0" smtClean="0"/>
            <a:t>Электронные журналы и дневники</a:t>
          </a:r>
          <a:endParaRPr lang="ru-RU" sz="1200" dirty="0"/>
        </a:p>
      </dgm:t>
    </dgm:pt>
    <dgm:pt modelId="{0EA9C520-811A-4E5D-B824-C88340AC2A5A}" type="parTrans" cxnId="{E97822B1-C836-4B23-8536-BD12F5722CB4}">
      <dgm:prSet/>
      <dgm:spPr/>
      <dgm:t>
        <a:bodyPr/>
        <a:lstStyle/>
        <a:p>
          <a:endParaRPr lang="ru-RU" sz="1200"/>
        </a:p>
      </dgm:t>
    </dgm:pt>
    <dgm:pt modelId="{38C2C8C9-7924-471C-BE2B-40579FBD5E92}" type="sibTrans" cxnId="{E97822B1-C836-4B23-8536-BD12F5722CB4}">
      <dgm:prSet/>
      <dgm:spPr/>
      <dgm:t>
        <a:bodyPr/>
        <a:lstStyle/>
        <a:p>
          <a:endParaRPr lang="ru-RU"/>
        </a:p>
      </dgm:t>
    </dgm:pt>
    <dgm:pt modelId="{B943F837-BC3B-4111-9F9A-A13FB01BDC14}">
      <dgm:prSet phldrT="[Текст]" custT="1"/>
      <dgm:spPr/>
      <dgm:t>
        <a:bodyPr/>
        <a:lstStyle/>
        <a:p>
          <a:r>
            <a:rPr lang="ru-RU" sz="1200" dirty="0" smtClean="0"/>
            <a:t>Российская электронная школа</a:t>
          </a:r>
          <a:endParaRPr lang="ru-RU" sz="1200" dirty="0"/>
        </a:p>
      </dgm:t>
    </dgm:pt>
    <dgm:pt modelId="{127E3EBE-F352-4CA9-A949-B00CC8412C73}" type="parTrans" cxnId="{9442BAB5-AB7A-4A2C-91F5-2CE4AE63C0E3}">
      <dgm:prSet/>
      <dgm:spPr/>
      <dgm:t>
        <a:bodyPr/>
        <a:lstStyle/>
        <a:p>
          <a:endParaRPr lang="ru-RU" sz="1200"/>
        </a:p>
      </dgm:t>
    </dgm:pt>
    <dgm:pt modelId="{9EAC187B-695D-4640-A44A-D51C843EA984}" type="sibTrans" cxnId="{9442BAB5-AB7A-4A2C-91F5-2CE4AE63C0E3}">
      <dgm:prSet/>
      <dgm:spPr/>
      <dgm:t>
        <a:bodyPr/>
        <a:lstStyle/>
        <a:p>
          <a:endParaRPr lang="ru-RU"/>
        </a:p>
      </dgm:t>
    </dgm:pt>
    <dgm:pt modelId="{E37E3B1D-AAB5-422A-8FFC-B8D23035C686}">
      <dgm:prSet phldrT="[Текст]" custT="1"/>
      <dgm:spPr/>
      <dgm:t>
        <a:bodyPr/>
        <a:lstStyle/>
        <a:p>
          <a:r>
            <a:rPr lang="ru-RU" sz="1200" dirty="0" smtClean="0"/>
            <a:t>Цифровые возможности для учителей и учащихся, передовое программное обеспечение и применение технологий виртуальной и дополненной реальности	</a:t>
          </a:r>
          <a:endParaRPr lang="ru-RU" sz="1200" dirty="0"/>
        </a:p>
      </dgm:t>
    </dgm:pt>
    <dgm:pt modelId="{5E886807-B52C-4B5E-BEE3-F0D33A837CDE}" type="parTrans" cxnId="{124482CF-4D0A-42C7-A2D4-C84F09FA84CE}">
      <dgm:prSet/>
      <dgm:spPr/>
      <dgm:t>
        <a:bodyPr/>
        <a:lstStyle/>
        <a:p>
          <a:endParaRPr lang="ru-RU" sz="1200"/>
        </a:p>
      </dgm:t>
    </dgm:pt>
    <dgm:pt modelId="{ACEDABA6-16AA-4A79-BC03-F41A64D39D16}" type="sibTrans" cxnId="{124482CF-4D0A-42C7-A2D4-C84F09FA84CE}">
      <dgm:prSet/>
      <dgm:spPr/>
      <dgm:t>
        <a:bodyPr/>
        <a:lstStyle/>
        <a:p>
          <a:endParaRPr lang="ru-RU"/>
        </a:p>
      </dgm:t>
    </dgm:pt>
    <dgm:pt modelId="{CB709A1B-8CFB-410E-A3CB-7EC01E65861E}" type="pres">
      <dgm:prSet presAssocID="{53F6A9A0-1D92-4E2A-8C4A-FEDE85AFDB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06CB5E-E743-4682-95B3-A27D52F8758B}" type="pres">
      <dgm:prSet presAssocID="{F89AA5A6-C808-4650-AC0A-DE0CFA7ED1FF}" presName="hierRoot1" presStyleCnt="0"/>
      <dgm:spPr/>
    </dgm:pt>
    <dgm:pt modelId="{8730F18B-AE54-4D00-AB03-DC0AFAEE839A}" type="pres">
      <dgm:prSet presAssocID="{F89AA5A6-C808-4650-AC0A-DE0CFA7ED1FF}" presName="composite" presStyleCnt="0"/>
      <dgm:spPr/>
    </dgm:pt>
    <dgm:pt modelId="{51660ABC-F09D-4465-812C-0F46449CEA3A}" type="pres">
      <dgm:prSet presAssocID="{F89AA5A6-C808-4650-AC0A-DE0CFA7ED1FF}" presName="background" presStyleLbl="node0" presStyleIdx="0" presStyleCnt="1"/>
      <dgm:spPr/>
    </dgm:pt>
    <dgm:pt modelId="{CD1D5A96-96CD-458E-989F-65610D3CB00F}" type="pres">
      <dgm:prSet presAssocID="{F89AA5A6-C808-4650-AC0A-DE0CFA7ED1FF}" presName="text" presStyleLbl="fgAcc0" presStyleIdx="0" presStyleCnt="1" custScaleX="202259" custScaleY="161245" custLinFactY="-61374" custLinFactNeighborX="-2331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9D71B5-2843-418B-B2BD-3C9FFEA12F42}" type="pres">
      <dgm:prSet presAssocID="{F89AA5A6-C808-4650-AC0A-DE0CFA7ED1FF}" presName="hierChild2" presStyleCnt="0"/>
      <dgm:spPr/>
    </dgm:pt>
    <dgm:pt modelId="{7C459C64-78EB-4909-B7D6-C851E29B66E3}" type="pres">
      <dgm:prSet presAssocID="{C8C39788-3F94-433B-8AEE-7E2A606A443F}" presName="Name10" presStyleLbl="parChTrans1D2" presStyleIdx="0" presStyleCnt="5"/>
      <dgm:spPr/>
      <dgm:t>
        <a:bodyPr/>
        <a:lstStyle/>
        <a:p>
          <a:endParaRPr lang="ru-RU"/>
        </a:p>
      </dgm:t>
    </dgm:pt>
    <dgm:pt modelId="{FC759EB9-B898-44DE-AF3A-B83B165DEF2A}" type="pres">
      <dgm:prSet presAssocID="{0CB393EB-061C-4C54-9C4C-100413478489}" presName="hierRoot2" presStyleCnt="0"/>
      <dgm:spPr/>
    </dgm:pt>
    <dgm:pt modelId="{89FF7996-8F0B-427B-88F0-A21F08929DE0}" type="pres">
      <dgm:prSet presAssocID="{0CB393EB-061C-4C54-9C4C-100413478489}" presName="composite2" presStyleCnt="0"/>
      <dgm:spPr/>
    </dgm:pt>
    <dgm:pt modelId="{EC520B6D-0E96-411E-8C13-2FEC7E314F07}" type="pres">
      <dgm:prSet presAssocID="{0CB393EB-061C-4C54-9C4C-100413478489}" presName="background2" presStyleLbl="node2" presStyleIdx="0" presStyleCnt="5"/>
      <dgm:spPr/>
    </dgm:pt>
    <dgm:pt modelId="{D1C83104-041E-4F00-BB82-53C080803052}" type="pres">
      <dgm:prSet presAssocID="{0CB393EB-061C-4C54-9C4C-100413478489}" presName="text2" presStyleLbl="fgAcc2" presStyleIdx="0" presStyleCnt="5" custScaleX="102784" custScaleY="191342" custLinFactNeighborX="-13403" custLinFactNeighborY="-691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553975-16F8-4F23-8988-CDCC63F1C678}" type="pres">
      <dgm:prSet presAssocID="{0CB393EB-061C-4C54-9C4C-100413478489}" presName="hierChild3" presStyleCnt="0"/>
      <dgm:spPr/>
    </dgm:pt>
    <dgm:pt modelId="{1889B20D-B02C-451E-ABF6-96D4ADD8EBF8}" type="pres">
      <dgm:prSet presAssocID="{5E886807-B52C-4B5E-BEE3-F0D33A837CDE}" presName="Name10" presStyleLbl="parChTrans1D2" presStyleIdx="1" presStyleCnt="5"/>
      <dgm:spPr/>
      <dgm:t>
        <a:bodyPr/>
        <a:lstStyle/>
        <a:p>
          <a:endParaRPr lang="ru-RU"/>
        </a:p>
      </dgm:t>
    </dgm:pt>
    <dgm:pt modelId="{44A5829E-C2E4-4B90-A1E8-3884688315E0}" type="pres">
      <dgm:prSet presAssocID="{E37E3B1D-AAB5-422A-8FFC-B8D23035C686}" presName="hierRoot2" presStyleCnt="0"/>
      <dgm:spPr/>
    </dgm:pt>
    <dgm:pt modelId="{541A9A6B-4F20-4B2D-96DE-F26801070143}" type="pres">
      <dgm:prSet presAssocID="{E37E3B1D-AAB5-422A-8FFC-B8D23035C686}" presName="composite2" presStyleCnt="0"/>
      <dgm:spPr/>
    </dgm:pt>
    <dgm:pt modelId="{DC736FA1-083D-4ED5-8603-3C3AFFF0A60F}" type="pres">
      <dgm:prSet presAssocID="{E37E3B1D-AAB5-422A-8FFC-B8D23035C686}" presName="background2" presStyleLbl="node2" presStyleIdx="1" presStyleCnt="5"/>
      <dgm:spPr/>
    </dgm:pt>
    <dgm:pt modelId="{DDA1044F-6651-41FD-AB66-DDB7782AE947}" type="pres">
      <dgm:prSet presAssocID="{E37E3B1D-AAB5-422A-8FFC-B8D23035C686}" presName="text2" presStyleLbl="fgAcc2" presStyleIdx="1" presStyleCnt="5" custScaleX="115620" custScaleY="307912" custLinFactNeighborX="-5327" custLinFactNeighborY="-773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9244E0-A668-4177-8CE3-A92FA64B8399}" type="pres">
      <dgm:prSet presAssocID="{E37E3B1D-AAB5-422A-8FFC-B8D23035C686}" presName="hierChild3" presStyleCnt="0"/>
      <dgm:spPr/>
    </dgm:pt>
    <dgm:pt modelId="{7DEF2684-18E0-46CD-9D24-981FB6C92DD9}" type="pres">
      <dgm:prSet presAssocID="{2FFC1309-7732-45A1-8A06-3E9151D69F4D}" presName="Name10" presStyleLbl="parChTrans1D2" presStyleIdx="2" presStyleCnt="5"/>
      <dgm:spPr/>
      <dgm:t>
        <a:bodyPr/>
        <a:lstStyle/>
        <a:p>
          <a:endParaRPr lang="ru-RU"/>
        </a:p>
      </dgm:t>
    </dgm:pt>
    <dgm:pt modelId="{85B41527-4D3C-4121-B412-2F7B244CFDEB}" type="pres">
      <dgm:prSet presAssocID="{F63C2526-5342-4F4B-8D24-BA4B98E7A2FB}" presName="hierRoot2" presStyleCnt="0"/>
      <dgm:spPr/>
    </dgm:pt>
    <dgm:pt modelId="{140C63E4-F3CD-4628-89C5-45C9E4A666D1}" type="pres">
      <dgm:prSet presAssocID="{F63C2526-5342-4F4B-8D24-BA4B98E7A2FB}" presName="composite2" presStyleCnt="0"/>
      <dgm:spPr/>
    </dgm:pt>
    <dgm:pt modelId="{E8B097F4-DBA8-4F82-9FDD-DBFEAA6F8100}" type="pres">
      <dgm:prSet presAssocID="{F63C2526-5342-4F4B-8D24-BA4B98E7A2FB}" presName="background2" presStyleLbl="node2" presStyleIdx="2" presStyleCnt="5"/>
      <dgm:spPr/>
    </dgm:pt>
    <dgm:pt modelId="{75B5496E-D72D-4DC3-88B3-42C29647F332}" type="pres">
      <dgm:prSet presAssocID="{F63C2526-5342-4F4B-8D24-BA4B98E7A2FB}" presName="text2" presStyleLbl="fgAcc2" presStyleIdx="2" presStyleCnt="5" custScaleX="142531" custScaleY="164405" custLinFactX="52849" custLinFactNeighborX="100000" custLinFactNeighborY="-477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D95650-948F-4B95-AA71-B9AD026743E8}" type="pres">
      <dgm:prSet presAssocID="{F63C2526-5342-4F4B-8D24-BA4B98E7A2FB}" presName="hierChild3" presStyleCnt="0"/>
      <dgm:spPr/>
    </dgm:pt>
    <dgm:pt modelId="{E9284DA2-421A-4B2C-8BF2-77F8E8DD39C4}" type="pres">
      <dgm:prSet presAssocID="{0EA9C520-811A-4E5D-B824-C88340AC2A5A}" presName="Name10" presStyleLbl="parChTrans1D2" presStyleIdx="3" presStyleCnt="5"/>
      <dgm:spPr/>
      <dgm:t>
        <a:bodyPr/>
        <a:lstStyle/>
        <a:p>
          <a:endParaRPr lang="ru-RU"/>
        </a:p>
      </dgm:t>
    </dgm:pt>
    <dgm:pt modelId="{DDC304E0-BECC-4F81-A77B-F63ED748DF87}" type="pres">
      <dgm:prSet presAssocID="{51EEE38B-E097-4AD5-8CFE-F8B7CE735450}" presName="hierRoot2" presStyleCnt="0"/>
      <dgm:spPr/>
    </dgm:pt>
    <dgm:pt modelId="{2130180C-24A6-4BB5-BFE2-146C0ACEDED9}" type="pres">
      <dgm:prSet presAssocID="{51EEE38B-E097-4AD5-8CFE-F8B7CE735450}" presName="composite2" presStyleCnt="0"/>
      <dgm:spPr/>
    </dgm:pt>
    <dgm:pt modelId="{B7D9584F-C867-4BCB-86D3-91A6D562753F}" type="pres">
      <dgm:prSet presAssocID="{51EEE38B-E097-4AD5-8CFE-F8B7CE735450}" presName="background2" presStyleLbl="node2" presStyleIdx="3" presStyleCnt="5"/>
      <dgm:spPr/>
    </dgm:pt>
    <dgm:pt modelId="{16FB21E0-5F1C-45BD-9338-A352EEB6380E}" type="pres">
      <dgm:prSet presAssocID="{51EEE38B-E097-4AD5-8CFE-F8B7CE735450}" presName="text2" presStyleLbl="fgAcc2" presStyleIdx="3" presStyleCnt="5" custScaleX="125585" custScaleY="158771" custLinFactX="-67066" custLinFactNeighborX="-100000" custLinFactNeighborY="86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1AE2D2-C925-4087-A550-7E4010AB028B}" type="pres">
      <dgm:prSet presAssocID="{51EEE38B-E097-4AD5-8CFE-F8B7CE735450}" presName="hierChild3" presStyleCnt="0"/>
      <dgm:spPr/>
    </dgm:pt>
    <dgm:pt modelId="{A62BC012-8424-4F6C-B1F6-9EB5A13C7C6E}" type="pres">
      <dgm:prSet presAssocID="{127E3EBE-F352-4CA9-A949-B00CC8412C73}" presName="Name10" presStyleLbl="parChTrans1D2" presStyleIdx="4" presStyleCnt="5"/>
      <dgm:spPr/>
      <dgm:t>
        <a:bodyPr/>
        <a:lstStyle/>
        <a:p>
          <a:endParaRPr lang="ru-RU"/>
        </a:p>
      </dgm:t>
    </dgm:pt>
    <dgm:pt modelId="{B4312E48-9536-4EF5-8072-A0C89B7E0571}" type="pres">
      <dgm:prSet presAssocID="{B943F837-BC3B-4111-9F9A-A13FB01BDC14}" presName="hierRoot2" presStyleCnt="0"/>
      <dgm:spPr/>
    </dgm:pt>
    <dgm:pt modelId="{4407C92A-A472-478E-AA9C-803AD8AD7F16}" type="pres">
      <dgm:prSet presAssocID="{B943F837-BC3B-4111-9F9A-A13FB01BDC14}" presName="composite2" presStyleCnt="0"/>
      <dgm:spPr/>
    </dgm:pt>
    <dgm:pt modelId="{5888E616-07F4-4B24-99F3-2D3E3F284979}" type="pres">
      <dgm:prSet presAssocID="{B943F837-BC3B-4111-9F9A-A13FB01BDC14}" presName="background2" presStyleLbl="node2" presStyleIdx="4" presStyleCnt="5"/>
      <dgm:spPr/>
    </dgm:pt>
    <dgm:pt modelId="{5D7CCDBB-7FE1-455B-80CF-9A5232C860BA}" type="pres">
      <dgm:prSet presAssocID="{B943F837-BC3B-4111-9F9A-A13FB01BDC14}" presName="text2" presStyleLbl="fgAcc2" presStyleIdx="4" presStyleCnt="5" custScaleX="151326" custScaleY="174791" custLinFactY="-43322" custLinFactNeighborX="687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A369EA-7B82-4CA6-8084-C15967F1C2C1}" type="pres">
      <dgm:prSet presAssocID="{B943F837-BC3B-4111-9F9A-A13FB01BDC14}" presName="hierChild3" presStyleCnt="0"/>
      <dgm:spPr/>
    </dgm:pt>
  </dgm:ptLst>
  <dgm:cxnLst>
    <dgm:cxn modelId="{CF83635A-0545-4152-A7AD-1741B4425D73}" type="presOf" srcId="{5E886807-B52C-4B5E-BEE3-F0D33A837CDE}" destId="{1889B20D-B02C-451E-ABF6-96D4ADD8EBF8}" srcOrd="0" destOrd="0" presId="urn:microsoft.com/office/officeart/2005/8/layout/hierarchy1"/>
    <dgm:cxn modelId="{0AC9BF9C-8385-4BCF-AF59-5FDBA3145251}" type="presOf" srcId="{2FFC1309-7732-45A1-8A06-3E9151D69F4D}" destId="{7DEF2684-18E0-46CD-9D24-981FB6C92DD9}" srcOrd="0" destOrd="0" presId="urn:microsoft.com/office/officeart/2005/8/layout/hierarchy1"/>
    <dgm:cxn modelId="{7F4ACA95-A838-4979-B05C-3EB34F45340F}" type="presOf" srcId="{127E3EBE-F352-4CA9-A949-B00CC8412C73}" destId="{A62BC012-8424-4F6C-B1F6-9EB5A13C7C6E}" srcOrd="0" destOrd="0" presId="urn:microsoft.com/office/officeart/2005/8/layout/hierarchy1"/>
    <dgm:cxn modelId="{B5586BE2-9E32-45C8-BA5D-9AA4A3F746DE}" type="presOf" srcId="{F89AA5A6-C808-4650-AC0A-DE0CFA7ED1FF}" destId="{CD1D5A96-96CD-458E-989F-65610D3CB00F}" srcOrd="0" destOrd="0" presId="urn:microsoft.com/office/officeart/2005/8/layout/hierarchy1"/>
    <dgm:cxn modelId="{124482CF-4D0A-42C7-A2D4-C84F09FA84CE}" srcId="{F89AA5A6-C808-4650-AC0A-DE0CFA7ED1FF}" destId="{E37E3B1D-AAB5-422A-8FFC-B8D23035C686}" srcOrd="1" destOrd="0" parTransId="{5E886807-B52C-4B5E-BEE3-F0D33A837CDE}" sibTransId="{ACEDABA6-16AA-4A79-BC03-F41A64D39D16}"/>
    <dgm:cxn modelId="{E97822B1-C836-4B23-8536-BD12F5722CB4}" srcId="{F89AA5A6-C808-4650-AC0A-DE0CFA7ED1FF}" destId="{51EEE38B-E097-4AD5-8CFE-F8B7CE735450}" srcOrd="3" destOrd="0" parTransId="{0EA9C520-811A-4E5D-B824-C88340AC2A5A}" sibTransId="{38C2C8C9-7924-471C-BE2B-40579FBD5E92}"/>
    <dgm:cxn modelId="{9442BAB5-AB7A-4A2C-91F5-2CE4AE63C0E3}" srcId="{F89AA5A6-C808-4650-AC0A-DE0CFA7ED1FF}" destId="{B943F837-BC3B-4111-9F9A-A13FB01BDC14}" srcOrd="4" destOrd="0" parTransId="{127E3EBE-F352-4CA9-A949-B00CC8412C73}" sibTransId="{9EAC187B-695D-4640-A44A-D51C843EA984}"/>
    <dgm:cxn modelId="{31C72565-12A8-4450-A89B-83CD9FF11F5C}" type="presOf" srcId="{53F6A9A0-1D92-4E2A-8C4A-FEDE85AFDB65}" destId="{CB709A1B-8CFB-410E-A3CB-7EC01E65861E}" srcOrd="0" destOrd="0" presId="urn:microsoft.com/office/officeart/2005/8/layout/hierarchy1"/>
    <dgm:cxn modelId="{04364611-5BEB-492D-80B1-C905057BF924}" type="presOf" srcId="{F63C2526-5342-4F4B-8D24-BA4B98E7A2FB}" destId="{75B5496E-D72D-4DC3-88B3-42C29647F332}" srcOrd="0" destOrd="0" presId="urn:microsoft.com/office/officeart/2005/8/layout/hierarchy1"/>
    <dgm:cxn modelId="{97BF8065-C745-4B07-B85A-C2E1BA3B9A52}" type="presOf" srcId="{E37E3B1D-AAB5-422A-8FFC-B8D23035C686}" destId="{DDA1044F-6651-41FD-AB66-DDB7782AE947}" srcOrd="0" destOrd="0" presId="urn:microsoft.com/office/officeart/2005/8/layout/hierarchy1"/>
    <dgm:cxn modelId="{5281E01C-C5EE-4DCB-A0A5-C2A16418B6B1}" type="presOf" srcId="{0CB393EB-061C-4C54-9C4C-100413478489}" destId="{D1C83104-041E-4F00-BB82-53C080803052}" srcOrd="0" destOrd="0" presId="urn:microsoft.com/office/officeart/2005/8/layout/hierarchy1"/>
    <dgm:cxn modelId="{22B20D87-C344-41F3-9BBB-51D9719F05B4}" srcId="{F89AA5A6-C808-4650-AC0A-DE0CFA7ED1FF}" destId="{F63C2526-5342-4F4B-8D24-BA4B98E7A2FB}" srcOrd="2" destOrd="0" parTransId="{2FFC1309-7732-45A1-8A06-3E9151D69F4D}" sibTransId="{DDE3E31E-C62D-49DE-A7A7-A0C8738C0C80}"/>
    <dgm:cxn modelId="{548DCFA1-6820-48EE-B231-146663F601EB}" type="presOf" srcId="{C8C39788-3F94-433B-8AEE-7E2A606A443F}" destId="{7C459C64-78EB-4909-B7D6-C851E29B66E3}" srcOrd="0" destOrd="0" presId="urn:microsoft.com/office/officeart/2005/8/layout/hierarchy1"/>
    <dgm:cxn modelId="{E3B0FAB6-CD34-4A00-A054-F8E47699EA9C}" srcId="{53F6A9A0-1D92-4E2A-8C4A-FEDE85AFDB65}" destId="{F89AA5A6-C808-4650-AC0A-DE0CFA7ED1FF}" srcOrd="0" destOrd="0" parTransId="{D018AB00-CDE2-454E-B7CA-34EABD25079E}" sibTransId="{D62548B4-1F05-4793-B555-506036EB1BA1}"/>
    <dgm:cxn modelId="{0DD8A315-BDED-4DCF-83E1-57C01DA89102}" type="presOf" srcId="{B943F837-BC3B-4111-9F9A-A13FB01BDC14}" destId="{5D7CCDBB-7FE1-455B-80CF-9A5232C860BA}" srcOrd="0" destOrd="0" presId="urn:microsoft.com/office/officeart/2005/8/layout/hierarchy1"/>
    <dgm:cxn modelId="{45338DC0-A072-4CFB-8225-7B05E8854ED6}" type="presOf" srcId="{0EA9C520-811A-4E5D-B824-C88340AC2A5A}" destId="{E9284DA2-421A-4B2C-8BF2-77F8E8DD39C4}" srcOrd="0" destOrd="0" presId="urn:microsoft.com/office/officeart/2005/8/layout/hierarchy1"/>
    <dgm:cxn modelId="{317C1660-F213-4169-BA8C-BEA67E0577C1}" srcId="{F89AA5A6-C808-4650-AC0A-DE0CFA7ED1FF}" destId="{0CB393EB-061C-4C54-9C4C-100413478489}" srcOrd="0" destOrd="0" parTransId="{C8C39788-3F94-433B-8AEE-7E2A606A443F}" sibTransId="{0831040F-6D5E-42A3-B6B6-180C731DD962}"/>
    <dgm:cxn modelId="{AF895E1A-B0BE-49A6-989C-E48EF4AF73C9}" type="presOf" srcId="{51EEE38B-E097-4AD5-8CFE-F8B7CE735450}" destId="{16FB21E0-5F1C-45BD-9338-A352EEB6380E}" srcOrd="0" destOrd="0" presId="urn:microsoft.com/office/officeart/2005/8/layout/hierarchy1"/>
    <dgm:cxn modelId="{8CC7EBB7-189D-4895-A259-0B6DD6391FDC}" type="presParOf" srcId="{CB709A1B-8CFB-410E-A3CB-7EC01E65861E}" destId="{6106CB5E-E743-4682-95B3-A27D52F8758B}" srcOrd="0" destOrd="0" presId="urn:microsoft.com/office/officeart/2005/8/layout/hierarchy1"/>
    <dgm:cxn modelId="{172D774D-9E46-448B-95A3-6BB6CDCD7571}" type="presParOf" srcId="{6106CB5E-E743-4682-95B3-A27D52F8758B}" destId="{8730F18B-AE54-4D00-AB03-DC0AFAEE839A}" srcOrd="0" destOrd="0" presId="urn:microsoft.com/office/officeart/2005/8/layout/hierarchy1"/>
    <dgm:cxn modelId="{865F5CFD-416E-4645-B656-75F554BF7E4D}" type="presParOf" srcId="{8730F18B-AE54-4D00-AB03-DC0AFAEE839A}" destId="{51660ABC-F09D-4465-812C-0F46449CEA3A}" srcOrd="0" destOrd="0" presId="urn:microsoft.com/office/officeart/2005/8/layout/hierarchy1"/>
    <dgm:cxn modelId="{E8598487-A6FC-4F80-8813-AAD9C6E08274}" type="presParOf" srcId="{8730F18B-AE54-4D00-AB03-DC0AFAEE839A}" destId="{CD1D5A96-96CD-458E-989F-65610D3CB00F}" srcOrd="1" destOrd="0" presId="urn:microsoft.com/office/officeart/2005/8/layout/hierarchy1"/>
    <dgm:cxn modelId="{EA3D344B-BDDE-45A2-85AB-02407F507636}" type="presParOf" srcId="{6106CB5E-E743-4682-95B3-A27D52F8758B}" destId="{2C9D71B5-2843-418B-B2BD-3C9FFEA12F42}" srcOrd="1" destOrd="0" presId="urn:microsoft.com/office/officeart/2005/8/layout/hierarchy1"/>
    <dgm:cxn modelId="{8AC3C40B-B2EF-4A98-95E1-E5366C3257CC}" type="presParOf" srcId="{2C9D71B5-2843-418B-B2BD-3C9FFEA12F42}" destId="{7C459C64-78EB-4909-B7D6-C851E29B66E3}" srcOrd="0" destOrd="0" presId="urn:microsoft.com/office/officeart/2005/8/layout/hierarchy1"/>
    <dgm:cxn modelId="{553B00A4-170A-48A9-B8C1-E257007821A6}" type="presParOf" srcId="{2C9D71B5-2843-418B-B2BD-3C9FFEA12F42}" destId="{FC759EB9-B898-44DE-AF3A-B83B165DEF2A}" srcOrd="1" destOrd="0" presId="urn:microsoft.com/office/officeart/2005/8/layout/hierarchy1"/>
    <dgm:cxn modelId="{E25D5EA0-AA37-4BD2-A506-442772D9D1B6}" type="presParOf" srcId="{FC759EB9-B898-44DE-AF3A-B83B165DEF2A}" destId="{89FF7996-8F0B-427B-88F0-A21F08929DE0}" srcOrd="0" destOrd="0" presId="urn:microsoft.com/office/officeart/2005/8/layout/hierarchy1"/>
    <dgm:cxn modelId="{2D83BAEA-F975-4736-B86A-9AA044F78726}" type="presParOf" srcId="{89FF7996-8F0B-427B-88F0-A21F08929DE0}" destId="{EC520B6D-0E96-411E-8C13-2FEC7E314F07}" srcOrd="0" destOrd="0" presId="urn:microsoft.com/office/officeart/2005/8/layout/hierarchy1"/>
    <dgm:cxn modelId="{6B0F317A-32AE-4DB2-AC48-C5A34AFA76D1}" type="presParOf" srcId="{89FF7996-8F0B-427B-88F0-A21F08929DE0}" destId="{D1C83104-041E-4F00-BB82-53C080803052}" srcOrd="1" destOrd="0" presId="urn:microsoft.com/office/officeart/2005/8/layout/hierarchy1"/>
    <dgm:cxn modelId="{24EDA1A3-8609-4B35-84A2-A305332912F3}" type="presParOf" srcId="{FC759EB9-B898-44DE-AF3A-B83B165DEF2A}" destId="{D1553975-16F8-4F23-8988-CDCC63F1C678}" srcOrd="1" destOrd="0" presId="urn:microsoft.com/office/officeart/2005/8/layout/hierarchy1"/>
    <dgm:cxn modelId="{81A86242-144F-4455-9077-0508888313AE}" type="presParOf" srcId="{2C9D71B5-2843-418B-B2BD-3C9FFEA12F42}" destId="{1889B20D-B02C-451E-ABF6-96D4ADD8EBF8}" srcOrd="2" destOrd="0" presId="urn:microsoft.com/office/officeart/2005/8/layout/hierarchy1"/>
    <dgm:cxn modelId="{42900A44-5794-412D-ACC4-CEE59C7F2FA7}" type="presParOf" srcId="{2C9D71B5-2843-418B-B2BD-3C9FFEA12F42}" destId="{44A5829E-C2E4-4B90-A1E8-3884688315E0}" srcOrd="3" destOrd="0" presId="urn:microsoft.com/office/officeart/2005/8/layout/hierarchy1"/>
    <dgm:cxn modelId="{25612943-C205-4186-B408-89996B163085}" type="presParOf" srcId="{44A5829E-C2E4-4B90-A1E8-3884688315E0}" destId="{541A9A6B-4F20-4B2D-96DE-F26801070143}" srcOrd="0" destOrd="0" presId="urn:microsoft.com/office/officeart/2005/8/layout/hierarchy1"/>
    <dgm:cxn modelId="{642595CF-AACE-4261-949C-1930EDD0DC10}" type="presParOf" srcId="{541A9A6B-4F20-4B2D-96DE-F26801070143}" destId="{DC736FA1-083D-4ED5-8603-3C3AFFF0A60F}" srcOrd="0" destOrd="0" presId="urn:microsoft.com/office/officeart/2005/8/layout/hierarchy1"/>
    <dgm:cxn modelId="{433E4D85-AEAD-49C0-8794-E33406182416}" type="presParOf" srcId="{541A9A6B-4F20-4B2D-96DE-F26801070143}" destId="{DDA1044F-6651-41FD-AB66-DDB7782AE947}" srcOrd="1" destOrd="0" presId="urn:microsoft.com/office/officeart/2005/8/layout/hierarchy1"/>
    <dgm:cxn modelId="{D061AAD2-2F67-44F2-95FD-8E294103C524}" type="presParOf" srcId="{44A5829E-C2E4-4B90-A1E8-3884688315E0}" destId="{E89244E0-A668-4177-8CE3-A92FA64B8399}" srcOrd="1" destOrd="0" presId="urn:microsoft.com/office/officeart/2005/8/layout/hierarchy1"/>
    <dgm:cxn modelId="{2DE191B1-40D2-464B-BBF5-1B0A25CC34A9}" type="presParOf" srcId="{2C9D71B5-2843-418B-B2BD-3C9FFEA12F42}" destId="{7DEF2684-18E0-46CD-9D24-981FB6C92DD9}" srcOrd="4" destOrd="0" presId="urn:microsoft.com/office/officeart/2005/8/layout/hierarchy1"/>
    <dgm:cxn modelId="{9D2AD9C9-53C1-4DF2-BE69-7115000187B8}" type="presParOf" srcId="{2C9D71B5-2843-418B-B2BD-3C9FFEA12F42}" destId="{85B41527-4D3C-4121-B412-2F7B244CFDEB}" srcOrd="5" destOrd="0" presId="urn:microsoft.com/office/officeart/2005/8/layout/hierarchy1"/>
    <dgm:cxn modelId="{A9ADEA1B-D3CC-461C-8959-4C70072B38D0}" type="presParOf" srcId="{85B41527-4D3C-4121-B412-2F7B244CFDEB}" destId="{140C63E4-F3CD-4628-89C5-45C9E4A666D1}" srcOrd="0" destOrd="0" presId="urn:microsoft.com/office/officeart/2005/8/layout/hierarchy1"/>
    <dgm:cxn modelId="{D5E11F6F-33B7-459F-8294-9AE9F16F88DF}" type="presParOf" srcId="{140C63E4-F3CD-4628-89C5-45C9E4A666D1}" destId="{E8B097F4-DBA8-4F82-9FDD-DBFEAA6F8100}" srcOrd="0" destOrd="0" presId="urn:microsoft.com/office/officeart/2005/8/layout/hierarchy1"/>
    <dgm:cxn modelId="{780CAE9B-7679-4003-BA86-2970FBA75BAA}" type="presParOf" srcId="{140C63E4-F3CD-4628-89C5-45C9E4A666D1}" destId="{75B5496E-D72D-4DC3-88B3-42C29647F332}" srcOrd="1" destOrd="0" presId="urn:microsoft.com/office/officeart/2005/8/layout/hierarchy1"/>
    <dgm:cxn modelId="{EAA9D143-44DC-4070-AEA6-3BECD8993995}" type="presParOf" srcId="{85B41527-4D3C-4121-B412-2F7B244CFDEB}" destId="{FBD95650-948F-4B95-AA71-B9AD026743E8}" srcOrd="1" destOrd="0" presId="urn:microsoft.com/office/officeart/2005/8/layout/hierarchy1"/>
    <dgm:cxn modelId="{B567A9B8-A9CF-4527-A07A-A30EB34A0B70}" type="presParOf" srcId="{2C9D71B5-2843-418B-B2BD-3C9FFEA12F42}" destId="{E9284DA2-421A-4B2C-8BF2-77F8E8DD39C4}" srcOrd="6" destOrd="0" presId="urn:microsoft.com/office/officeart/2005/8/layout/hierarchy1"/>
    <dgm:cxn modelId="{05954E83-D8D8-4777-877B-192F0500923F}" type="presParOf" srcId="{2C9D71B5-2843-418B-B2BD-3C9FFEA12F42}" destId="{DDC304E0-BECC-4F81-A77B-F63ED748DF87}" srcOrd="7" destOrd="0" presId="urn:microsoft.com/office/officeart/2005/8/layout/hierarchy1"/>
    <dgm:cxn modelId="{FC35074E-72D2-4417-BB7C-FD773DAED00C}" type="presParOf" srcId="{DDC304E0-BECC-4F81-A77B-F63ED748DF87}" destId="{2130180C-24A6-4BB5-BFE2-146C0ACEDED9}" srcOrd="0" destOrd="0" presId="urn:microsoft.com/office/officeart/2005/8/layout/hierarchy1"/>
    <dgm:cxn modelId="{3A0A959D-B14E-45E8-95A0-999E80C9F8F2}" type="presParOf" srcId="{2130180C-24A6-4BB5-BFE2-146C0ACEDED9}" destId="{B7D9584F-C867-4BCB-86D3-91A6D562753F}" srcOrd="0" destOrd="0" presId="urn:microsoft.com/office/officeart/2005/8/layout/hierarchy1"/>
    <dgm:cxn modelId="{5B988D02-2272-4FDF-B2E9-6F5C6857B096}" type="presParOf" srcId="{2130180C-24A6-4BB5-BFE2-146C0ACEDED9}" destId="{16FB21E0-5F1C-45BD-9338-A352EEB6380E}" srcOrd="1" destOrd="0" presId="urn:microsoft.com/office/officeart/2005/8/layout/hierarchy1"/>
    <dgm:cxn modelId="{4A5C6460-EDC0-4F46-AC41-BD3C3F01F0E0}" type="presParOf" srcId="{DDC304E0-BECC-4F81-A77B-F63ED748DF87}" destId="{F01AE2D2-C925-4087-A550-7E4010AB028B}" srcOrd="1" destOrd="0" presId="urn:microsoft.com/office/officeart/2005/8/layout/hierarchy1"/>
    <dgm:cxn modelId="{997C1B95-E4F8-43EF-90D1-C44B04D6AB47}" type="presParOf" srcId="{2C9D71B5-2843-418B-B2BD-3C9FFEA12F42}" destId="{A62BC012-8424-4F6C-B1F6-9EB5A13C7C6E}" srcOrd="8" destOrd="0" presId="urn:microsoft.com/office/officeart/2005/8/layout/hierarchy1"/>
    <dgm:cxn modelId="{30F72F65-0A67-4D32-BFB1-6E266A8052A3}" type="presParOf" srcId="{2C9D71B5-2843-418B-B2BD-3C9FFEA12F42}" destId="{B4312E48-9536-4EF5-8072-A0C89B7E0571}" srcOrd="9" destOrd="0" presId="urn:microsoft.com/office/officeart/2005/8/layout/hierarchy1"/>
    <dgm:cxn modelId="{ECDF918F-CD8E-49C7-87D9-C1329AA2EEE5}" type="presParOf" srcId="{B4312E48-9536-4EF5-8072-A0C89B7E0571}" destId="{4407C92A-A472-478E-AA9C-803AD8AD7F16}" srcOrd="0" destOrd="0" presId="urn:microsoft.com/office/officeart/2005/8/layout/hierarchy1"/>
    <dgm:cxn modelId="{33D84BA3-385E-4E5F-8DD9-FFAB549E3BFE}" type="presParOf" srcId="{4407C92A-A472-478E-AA9C-803AD8AD7F16}" destId="{5888E616-07F4-4B24-99F3-2D3E3F284979}" srcOrd="0" destOrd="0" presId="urn:microsoft.com/office/officeart/2005/8/layout/hierarchy1"/>
    <dgm:cxn modelId="{088D80E9-1F09-4564-AE84-4A4F01E9E0D8}" type="presParOf" srcId="{4407C92A-A472-478E-AA9C-803AD8AD7F16}" destId="{5D7CCDBB-7FE1-455B-80CF-9A5232C860BA}" srcOrd="1" destOrd="0" presId="urn:microsoft.com/office/officeart/2005/8/layout/hierarchy1"/>
    <dgm:cxn modelId="{54F9D3B4-84CD-4B0F-B9CA-F515EC9F4DEC}" type="presParOf" srcId="{B4312E48-9536-4EF5-8072-A0C89B7E0571}" destId="{66A369EA-7B82-4CA6-8084-C15967F1C2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BC012-8424-4F6C-B1F6-9EB5A13C7C6E}">
      <dsp:nvSpPr>
        <dsp:cNvPr id="0" name=""/>
        <dsp:cNvSpPr/>
      </dsp:nvSpPr>
      <dsp:spPr>
        <a:xfrm>
          <a:off x="4939173" y="960751"/>
          <a:ext cx="4517966" cy="371211"/>
        </a:xfrm>
        <a:custGeom>
          <a:avLst/>
          <a:gdLst/>
          <a:ahLst/>
          <a:cxnLst/>
          <a:rect l="0" t="0" r="0" b="0"/>
          <a:pathLst>
            <a:path>
              <a:moveTo>
                <a:pt x="0" y="371211"/>
              </a:moveTo>
              <a:lnTo>
                <a:pt x="451796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84DA2-421A-4B2C-8BF2-77F8E8DD39C4}">
      <dsp:nvSpPr>
        <dsp:cNvPr id="0" name=""/>
        <dsp:cNvSpPr/>
      </dsp:nvSpPr>
      <dsp:spPr>
        <a:xfrm>
          <a:off x="4696548" y="1331962"/>
          <a:ext cx="242624" cy="1028094"/>
        </a:xfrm>
        <a:custGeom>
          <a:avLst/>
          <a:gdLst/>
          <a:ahLst/>
          <a:cxnLst/>
          <a:rect l="0" t="0" r="0" b="0"/>
          <a:pathLst>
            <a:path>
              <a:moveTo>
                <a:pt x="242624" y="0"/>
              </a:moveTo>
              <a:lnTo>
                <a:pt x="242624" y="893731"/>
              </a:lnTo>
              <a:lnTo>
                <a:pt x="0" y="893731"/>
              </a:lnTo>
              <a:lnTo>
                <a:pt x="0" y="10280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F2684-18E0-46CD-9D24-981FB6C92DD9}">
      <dsp:nvSpPr>
        <dsp:cNvPr id="0" name=""/>
        <dsp:cNvSpPr/>
      </dsp:nvSpPr>
      <dsp:spPr>
        <a:xfrm>
          <a:off x="4939173" y="1331962"/>
          <a:ext cx="2130712" cy="508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400"/>
              </a:lnTo>
              <a:lnTo>
                <a:pt x="2130712" y="374400"/>
              </a:lnTo>
              <a:lnTo>
                <a:pt x="2130712" y="5087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9B20D-B02C-451E-ABF6-96D4ADD8EBF8}">
      <dsp:nvSpPr>
        <dsp:cNvPr id="0" name=""/>
        <dsp:cNvSpPr/>
      </dsp:nvSpPr>
      <dsp:spPr>
        <a:xfrm>
          <a:off x="2581319" y="1331962"/>
          <a:ext cx="2357853" cy="236323"/>
        </a:xfrm>
        <a:custGeom>
          <a:avLst/>
          <a:gdLst/>
          <a:ahLst/>
          <a:cxnLst/>
          <a:rect l="0" t="0" r="0" b="0"/>
          <a:pathLst>
            <a:path>
              <a:moveTo>
                <a:pt x="2357853" y="0"/>
              </a:moveTo>
              <a:lnTo>
                <a:pt x="2357853" y="101961"/>
              </a:lnTo>
              <a:lnTo>
                <a:pt x="0" y="101961"/>
              </a:lnTo>
              <a:lnTo>
                <a:pt x="0" y="236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59C64-78EB-4909-B7D6-C851E29B66E3}">
      <dsp:nvSpPr>
        <dsp:cNvPr id="0" name=""/>
        <dsp:cNvSpPr/>
      </dsp:nvSpPr>
      <dsp:spPr>
        <a:xfrm>
          <a:off x="584228" y="1331962"/>
          <a:ext cx="4354944" cy="311909"/>
        </a:xfrm>
        <a:custGeom>
          <a:avLst/>
          <a:gdLst/>
          <a:ahLst/>
          <a:cxnLst/>
          <a:rect l="0" t="0" r="0" b="0"/>
          <a:pathLst>
            <a:path>
              <a:moveTo>
                <a:pt x="4354944" y="0"/>
              </a:moveTo>
              <a:lnTo>
                <a:pt x="4354944" y="177547"/>
              </a:lnTo>
              <a:lnTo>
                <a:pt x="0" y="177547"/>
              </a:lnTo>
              <a:lnTo>
                <a:pt x="0" y="311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60ABC-F09D-4465-812C-0F46449CEA3A}">
      <dsp:nvSpPr>
        <dsp:cNvPr id="0" name=""/>
        <dsp:cNvSpPr/>
      </dsp:nvSpPr>
      <dsp:spPr>
        <a:xfrm>
          <a:off x="3472404" y="-153096"/>
          <a:ext cx="2933537" cy="14850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D5A96-96CD-458E-989F-65610D3CB00F}">
      <dsp:nvSpPr>
        <dsp:cNvPr id="0" name=""/>
        <dsp:cNvSpPr/>
      </dsp:nvSpPr>
      <dsp:spPr>
        <a:xfrm>
          <a:off x="3633558" y="0"/>
          <a:ext cx="2933537" cy="1485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Проект «Цифровая образовательная среда»</a:t>
          </a:r>
          <a:endParaRPr lang="ru-RU" sz="1600" b="1" kern="1200" dirty="0"/>
        </a:p>
      </dsp:txBody>
      <dsp:txXfrm>
        <a:off x="3633558" y="0"/>
        <a:ext cx="2933537" cy="1485059"/>
      </dsp:txXfrm>
    </dsp:sp>
    <dsp:sp modelId="{EC520B6D-0E96-411E-8C13-2FEC7E314F07}">
      <dsp:nvSpPr>
        <dsp:cNvPr id="0" name=""/>
        <dsp:cNvSpPr/>
      </dsp:nvSpPr>
      <dsp:spPr>
        <a:xfrm>
          <a:off x="-161154" y="1643872"/>
          <a:ext cx="1490765" cy="1762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83104-041E-4F00-BB82-53C080803052}">
      <dsp:nvSpPr>
        <dsp:cNvPr id="0" name=""/>
        <dsp:cNvSpPr/>
      </dsp:nvSpPr>
      <dsp:spPr>
        <a:xfrm>
          <a:off x="0" y="1796968"/>
          <a:ext cx="1490765" cy="1762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Высокоскоростной интернет во всех школах</a:t>
          </a:r>
          <a:endParaRPr lang="ru-RU" sz="1200" kern="1200" dirty="0"/>
        </a:p>
      </dsp:txBody>
      <dsp:txXfrm>
        <a:off x="0" y="1796968"/>
        <a:ext cx="1490765" cy="1762251"/>
      </dsp:txXfrm>
    </dsp:sp>
    <dsp:sp modelId="{DC736FA1-083D-4ED5-8603-3C3AFFF0A60F}">
      <dsp:nvSpPr>
        <dsp:cNvPr id="0" name=""/>
        <dsp:cNvSpPr/>
      </dsp:nvSpPr>
      <dsp:spPr>
        <a:xfrm>
          <a:off x="1742851" y="1568286"/>
          <a:ext cx="1676937" cy="28358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1044F-6651-41FD-AB66-DDB7782AE947}">
      <dsp:nvSpPr>
        <dsp:cNvPr id="0" name=""/>
        <dsp:cNvSpPr/>
      </dsp:nvSpPr>
      <dsp:spPr>
        <a:xfrm>
          <a:off x="1904005" y="1721382"/>
          <a:ext cx="1676937" cy="2835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Цифровые возможности для учителей и учащихся, передовое программное обеспечение и применение технологий виртуальной и дополненной реальности	</a:t>
          </a:r>
          <a:endParaRPr lang="ru-RU" sz="1200" kern="1200" dirty="0"/>
        </a:p>
      </dsp:txBody>
      <dsp:txXfrm>
        <a:off x="1904005" y="1721382"/>
        <a:ext cx="1676937" cy="2835855"/>
      </dsp:txXfrm>
    </dsp:sp>
    <dsp:sp modelId="{E8B097F4-DBA8-4F82-9FDD-DBFEAA6F8100}">
      <dsp:nvSpPr>
        <dsp:cNvPr id="0" name=""/>
        <dsp:cNvSpPr/>
      </dsp:nvSpPr>
      <dsp:spPr>
        <a:xfrm>
          <a:off x="6036260" y="1840726"/>
          <a:ext cx="2067250" cy="1514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5496E-D72D-4DC3-88B3-42C29647F332}">
      <dsp:nvSpPr>
        <dsp:cNvPr id="0" name=""/>
        <dsp:cNvSpPr/>
      </dsp:nvSpPr>
      <dsp:spPr>
        <a:xfrm>
          <a:off x="6197414" y="1993822"/>
          <a:ext cx="2067250" cy="1514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Облачная бухгалтерия и электронная отчетность </a:t>
          </a:r>
          <a:endParaRPr lang="ru-RU" sz="1200" kern="1200" dirty="0"/>
        </a:p>
      </dsp:txBody>
      <dsp:txXfrm>
        <a:off x="6197414" y="1993822"/>
        <a:ext cx="2067250" cy="1514162"/>
      </dsp:txXfrm>
    </dsp:sp>
    <dsp:sp modelId="{B7D9584F-C867-4BCB-86D3-91A6D562753F}">
      <dsp:nvSpPr>
        <dsp:cNvPr id="0" name=""/>
        <dsp:cNvSpPr/>
      </dsp:nvSpPr>
      <dsp:spPr>
        <a:xfrm>
          <a:off x="3785814" y="2360057"/>
          <a:ext cx="1821468" cy="1462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B21E0-5F1C-45BD-9338-A352EEB6380E}">
      <dsp:nvSpPr>
        <dsp:cNvPr id="0" name=""/>
        <dsp:cNvSpPr/>
      </dsp:nvSpPr>
      <dsp:spPr>
        <a:xfrm>
          <a:off x="3946968" y="2513153"/>
          <a:ext cx="1821468" cy="1462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Электронные журналы и дневники</a:t>
          </a:r>
          <a:endParaRPr lang="ru-RU" sz="1200" kern="1200" dirty="0"/>
        </a:p>
      </dsp:txBody>
      <dsp:txXfrm>
        <a:off x="3946968" y="2513153"/>
        <a:ext cx="1821468" cy="1462273"/>
      </dsp:txXfrm>
    </dsp:sp>
    <dsp:sp modelId="{5888E616-07F4-4B24-99F3-2D3E3F284979}">
      <dsp:nvSpPr>
        <dsp:cNvPr id="0" name=""/>
        <dsp:cNvSpPr/>
      </dsp:nvSpPr>
      <dsp:spPr>
        <a:xfrm>
          <a:off x="8359733" y="960751"/>
          <a:ext cx="2194812" cy="16098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CCDBB-7FE1-455B-80CF-9A5232C860BA}">
      <dsp:nvSpPr>
        <dsp:cNvPr id="0" name=""/>
        <dsp:cNvSpPr/>
      </dsp:nvSpPr>
      <dsp:spPr>
        <a:xfrm>
          <a:off x="8520887" y="1113848"/>
          <a:ext cx="2194812" cy="1609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Российская электронная школа</a:t>
          </a:r>
          <a:endParaRPr lang="ru-RU" sz="1200" kern="1200" dirty="0"/>
        </a:p>
      </dsp:txBody>
      <dsp:txXfrm>
        <a:off x="8520887" y="1113848"/>
        <a:ext cx="2194812" cy="160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60132059-C2A4-4C0B-8399-072DDB1AF364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98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B1554745-86D4-4288-A4F7-FF2DDB0DC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1312B781-47DD-4683-B44F-F21B7BFFCA26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Щелкните, чтобы изменить стили текста образца слайда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987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B74B15B4-ED56-4628-812B-AF7A17275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  <a:defRPr/>
            </a:pPr>
            <a:fld id="{8FBCAF4F-3FAA-48B0-AD7E-E55C211D5C34}" type="slidenum">
              <a:rPr lang="ru-RU" smtClean="0"/>
              <a:pPr defTabSz="121761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  <a:defRPr/>
            </a:pPr>
            <a:fld id="{96EECDC4-F64D-4805-8163-2E424303BEFD}" type="slidenum">
              <a:rPr lang="ru-RU" smtClean="0"/>
              <a:pPr defTabSz="121761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  <a:defRPr/>
            </a:pPr>
            <a:fld id="{FDF57180-3423-46D6-A216-17622BB9B76E}" type="slidenum">
              <a:rPr lang="ru-RU" smtClean="0"/>
              <a:pPr defTabSz="121761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320800" y="0"/>
            <a:ext cx="241300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520825" y="0"/>
            <a:ext cx="307975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21491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746250" y="4867275"/>
            <a:ext cx="85407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454150" y="5500688"/>
            <a:ext cx="18256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2217738" y="5788025"/>
            <a:ext cx="36671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2540000" y="4495800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2" name="Группа 29" descr="Стопка книг"/>
          <p:cNvGrpSpPr>
            <a:grpSpLocks/>
          </p:cNvGrpSpPr>
          <p:nvPr userDrawn="1"/>
        </p:nvGrpSpPr>
        <p:grpSpPr bwMode="auto">
          <a:xfrm>
            <a:off x="0" y="0"/>
            <a:ext cx="12190413" cy="6858000"/>
            <a:chOff x="0" y="0"/>
            <a:chExt cx="12190572" cy="685800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88" y="0"/>
              <a:ext cx="12188984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anchor="ctr"/>
            <a:lstStyle/>
            <a:p>
              <a:pPr algn="ctr"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Calibri" panose="020F0502020204030204" pitchFamily="34" charset="0"/>
              </a:endParaRPr>
            </a:p>
          </p:txBody>
        </p:sp>
        <p:grpSp>
          <p:nvGrpSpPr>
            <p:cNvPr id="24" name="Группа 11"/>
            <p:cNvGrpSpPr>
              <a:grpSpLocks/>
            </p:cNvGrpSpPr>
            <p:nvPr/>
          </p:nvGrpSpPr>
          <p:grpSpPr bwMode="auto">
            <a:xfrm>
              <a:off x="0" y="0"/>
              <a:ext cx="4726050" cy="6858000"/>
              <a:chOff x="0" y="0"/>
              <a:chExt cx="4726050" cy="6858000"/>
            </a:xfrm>
          </p:grpSpPr>
          <p:pic>
            <p:nvPicPr>
              <p:cNvPr id="25" name="Рисунок 36" descr="Стопка книг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4591594" cy="6858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Прямоугольник 25"/>
              <p:cNvSpPr/>
              <p:nvPr/>
            </p:nvSpPr>
            <p:spPr>
              <a:xfrm>
                <a:off x="4589523" y="0"/>
                <a:ext cx="136527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898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7206" y="3124200"/>
            <a:ext cx="8227457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7206" y="5003322"/>
            <a:ext cx="8227457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7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707" y="1112043"/>
            <a:ext cx="2286000" cy="5064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24E6C-D2CF-42E6-9241-15F727E548BE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28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2526" y="4117975"/>
            <a:ext cx="3657600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6888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2213B-82C9-46DD-BB47-9C9F0A726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EBE7-1EB8-4EBE-A166-2097606B4C4D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289E-2B40-4D7D-B090-E021758F4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23461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218AA-743C-4374-AB15-216309C344CB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2CF53-EF39-45E6-8671-C5528C144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9954207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BA612F-8599-4935-B479-9F06E70BB4DF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CC7EB8-DBDE-49D3-BF6F-A45103025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320800" y="0"/>
            <a:ext cx="241300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520825" y="0"/>
            <a:ext cx="307975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765300" y="4867275"/>
            <a:ext cx="85566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454150" y="5500688"/>
            <a:ext cx="18256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2217738" y="5791200"/>
            <a:ext cx="36671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2505075" y="4479925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121269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06" y="2895600"/>
            <a:ext cx="8227457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7206" y="5010150"/>
            <a:ext cx="8227457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28325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F5827-035E-4FC4-89F3-E7828DCCC56E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319" y="4114007"/>
            <a:ext cx="3657600" cy="512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525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DC3B1-DF89-4F27-A7E4-2601BD571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487553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2181" y="1600200"/>
            <a:ext cx="487553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9859-1637-4773-A4F6-491132568070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6289-36CF-459F-9535-126AC5F6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05578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441" y="2362200"/>
            <a:ext cx="487553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7782" y="2362200"/>
            <a:ext cx="487553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441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89692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B7A0-7EB6-45C1-89C4-77EBF88A50EF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3F246-8110-42B4-8A6A-E0224CC33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1E2C7B-B68F-42CE-A4C9-D6B5E887A254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ADDB8E-AC0F-4859-92FB-CCA11BBF8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5A1B-00D0-4CCA-85CF-476D78653EDA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1DA99-439E-46F7-A489-E5EC77382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168082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8329613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255000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1985625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1782425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88402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10872788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5094" y="3124280"/>
            <a:ext cx="6309360" cy="609441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0675" y="274320"/>
            <a:ext cx="203553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294" y="274320"/>
            <a:ext cx="7516442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4D9B95-7050-4E20-90B4-798214E132CD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EF6B52-9805-458E-B0DD-CF1437AE7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168082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10872788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198562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1782425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88402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329613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255000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6145" y="3124280"/>
            <a:ext cx="6309360" cy="609441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7457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18715" y="264795"/>
            <a:ext cx="2031471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10299C-67D5-46C4-9FB0-D8BFB883A5F2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164C3E-BC99-4C7A-88B6-A28172234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082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3625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362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2101" y="1017587"/>
            <a:ext cx="2011362" cy="512763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AD755A-AE43-4492-B691-F9877565C6E5}" type="datetime1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1232" y="3675856"/>
            <a:ext cx="3200400" cy="4873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5625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2425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402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10872788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6275" y="5734050"/>
            <a:ext cx="8128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B8DB59-F58D-4E83-A223-39738FE52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899" r:id="rId4"/>
    <p:sldLayoutId id="2147483900" r:id="rId5"/>
    <p:sldLayoutId id="2147483907" r:id="rId6"/>
    <p:sldLayoutId id="2147483901" r:id="rId7"/>
    <p:sldLayoutId id="2147483908" r:id="rId8"/>
    <p:sldLayoutId id="2147483909" r:id="rId9"/>
    <p:sldLayoutId id="2147483902" r:id="rId10"/>
    <p:sldLayoutId id="2147483903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79975" y="1498600"/>
            <a:ext cx="7007225" cy="1570038"/>
          </a:xfrm>
        </p:spPr>
        <p:txBody>
          <a:bodyPr/>
          <a:lstStyle/>
          <a:p>
            <a:pPr algn="ctr" defTabSz="1218987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«Образование»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274638"/>
            <a:ext cx="11430000" cy="582612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Электронные дневники и журналы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2288" y="1143000"/>
          <a:ext cx="11144250" cy="5273676"/>
        </p:xfrm>
        <a:graphic>
          <a:graphicData uri="http://schemas.openxmlformats.org/drawingml/2006/table">
            <a:tbl>
              <a:tblPr/>
              <a:tblGrid>
                <a:gridCol w="617537"/>
                <a:gridCol w="4954588"/>
                <a:gridCol w="5572125"/>
              </a:tblGrid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общеобразовательного учреждения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используемой  системы электронного дневника/журнала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«БСШ № 1 им. Е.К.Зырянова»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КИАСУО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БСОШ №3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Дневник.ру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БСШ №4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КИАСУО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БСОШ №5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Дневник.ру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«Бархатовская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Дневник.ру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Беретская ООШ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«Вознесенская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Дневник (dnevnik.ru)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«Ермолаевская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Дневник.ру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«Есаульская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«ЭлЖур»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«Зыковская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КИАСУО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«Маганская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538" y="214313"/>
            <a:ext cx="11430000" cy="654050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 - образовательные платформы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5"/>
          <p:cNvSpPr>
            <a:spLocks noGrp="1"/>
          </p:cNvSpPr>
          <p:nvPr>
            <p:ph sz="quarter" idx="1"/>
          </p:nvPr>
        </p:nvSpPr>
        <p:spPr>
          <a:xfrm>
            <a:off x="736600" y="1357313"/>
            <a:ext cx="9953625" cy="4945062"/>
          </a:xfrm>
        </p:spPr>
        <p:txBody>
          <a:bodyPr/>
          <a:lstStyle/>
          <a:p>
            <a:r>
              <a:rPr lang="ru-RU" smtClean="0"/>
              <a:t>В Березовском районе пользуются популярностью такие онлайн-тренажеры и учебные платформы, как «Учи.ру»,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 «Мат-решка», «</a:t>
            </a:r>
            <a:r>
              <a:rPr lang="en-US" smtClean="0"/>
              <a:t>Little Bridge</a:t>
            </a:r>
            <a:r>
              <a:rPr lang="ru-RU" smtClean="0"/>
              <a:t>».</a:t>
            </a:r>
          </a:p>
          <a:p>
            <a:endParaRPr lang="ru-RU" smtClean="0"/>
          </a:p>
        </p:txBody>
      </p:sp>
      <p:pic>
        <p:nvPicPr>
          <p:cNvPr id="18436" name="Picture 4" descr="C:\Users\Админ\Desktop\На авг. пед. конференцию\учи.ру\uchi-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3" y="3379788"/>
            <a:ext cx="2847975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Админ\Desktop\На авг. пед. конференцию\учи.ру\56d79469969a7dc57d84a6e8795f22f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4038" y="3643313"/>
            <a:ext cx="426878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C:\Users\Админ\Desktop\На авг. пед. конференцию\учи.ру\Little-Bridge-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4286250"/>
            <a:ext cx="42783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142875"/>
            <a:ext cx="11430000" cy="582613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Активные ОУ района на платформе «учи.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на июнь 2019 года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Рисунок 4" descr="учиру статистика активности оо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785813"/>
            <a:ext cx="91582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975" y="357188"/>
            <a:ext cx="11358563" cy="703262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Цифровые возможности для учителей и учащихся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1093788" y="1500188"/>
            <a:ext cx="9953625" cy="4873625"/>
          </a:xfrm>
        </p:spPr>
        <p:txBody>
          <a:bodyPr/>
          <a:lstStyle/>
          <a:p>
            <a:r>
              <a:rPr lang="ru-RU" smtClean="0"/>
              <a:t>Внедрений новых технологий для обучения, передовое программное обеспечение и применение этих технологий виртуальной и дополненной реальности. (3</a:t>
            </a:r>
            <a:r>
              <a:rPr lang="en-US" smtClean="0"/>
              <a:t>D-</a:t>
            </a:r>
            <a:r>
              <a:rPr lang="ru-RU" smtClean="0"/>
              <a:t>лаборатории)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282575"/>
            <a:ext cx="12188825" cy="431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национального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50913" y="785813"/>
            <a:ext cx="9929812" cy="5715000"/>
          </a:xfrm>
        </p:spPr>
        <p:txBody>
          <a:bodyPr>
            <a:normAutofit fontScale="92500" lnSpcReduction="10000"/>
          </a:bodyPr>
          <a:lstStyle/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Современная школа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Успех каждого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Поддержка семей, имеющих детей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Цифровая образовательная среда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будущего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Молодые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профессионалы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конкурентоспособности профессионального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образования)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Новые возможности для каждого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активность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Экспорт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marL="457200" indent="-45720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Социальные лифты для каждого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714375"/>
            <a:ext cx="11501438" cy="1000125"/>
          </a:xfrm>
        </p:spPr>
        <p:txBody>
          <a:bodyPr>
            <a:noAutofit/>
          </a:bodyPr>
          <a:lstStyle/>
          <a:p>
            <a:pPr algn="ctr" defTabSz="1218987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приоритетного проекта "Образование"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направлены на реализацию 4 ключевых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направлений развития системы образования: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2127250"/>
            <a:ext cx="10985500" cy="4230688"/>
          </a:xfrm>
        </p:spPr>
        <p:txBody>
          <a:bodyPr>
            <a:normAutofit/>
          </a:bodyPr>
          <a:lstStyle/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обновление содержания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создание необходимой современной инфраструктуры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кадров 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работы в системе, их переподготовка и повышение квалификации, 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также</a:t>
            </a:r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создание наиболее эффективных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механизмов управления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отраслью.</a:t>
            </a:r>
          </a:p>
          <a:p>
            <a:pPr marL="0" indent="0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65100" y="357188"/>
            <a:ext cx="1150143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проект «Цифровая образовательная среда»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50913" y="1552575"/>
            <a:ext cx="10156825" cy="4948238"/>
          </a:xfrm>
        </p:spPr>
        <p:txBody>
          <a:bodyPr>
            <a:normAutofit/>
          </a:bodyPr>
          <a:lstStyle/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проекта направлена на создание к 2024 году современной и безопасной цифровой образовательной среды, обеспечивающей высокое качество и доступность образования всех видов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уровней, путем обновления информационно-коммуникационной инфраструктуры, подготовки кадров, создания федеральной цифровой платформы .</a:t>
            </a:r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рамках проекта предусмотрена автоматизация документооборота, отчетности и бухгалтерии,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цифровизация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процесса обучения с выходом на индивидуальные траектории, непрерывное обучение педагога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65124" y="1071594"/>
          <a:ext cx="10715700" cy="564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5100" y="223838"/>
            <a:ext cx="11501438" cy="4905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федерального проекта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0850" y="428625"/>
            <a:ext cx="10501313" cy="4873625"/>
          </a:xfrm>
        </p:spPr>
        <p:txBody>
          <a:bodyPr/>
          <a:lstStyle/>
          <a:p>
            <a:pPr marL="0" indent="0" algn="ctr" defTabSz="1218987" fontAlgn="auto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Основные мероприятия в рамках проекта:</a:t>
            </a:r>
          </a:p>
          <a:p>
            <a:pPr marL="304747" indent="-304747" defTabSz="1218987" fontAlgn="auto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утверждение Стандарта цифровой школы;</a:t>
            </a:r>
          </a:p>
          <a:p>
            <a:pPr marL="304747" indent="-304747" defTabSz="1218987" fontAlgn="auto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утверждение Стандарта создания и функционирования, информационного наполнения сайтов и информационных систем образовательных организаций;</a:t>
            </a:r>
          </a:p>
          <a:p>
            <a:pPr marL="304747" indent="-304747" defTabSz="1218987" fontAlgn="auto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включение вопросов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цифровизации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образования в образовательные программы подготовки административно-управленческих и педагогических кадров;</a:t>
            </a:r>
          </a:p>
          <a:p>
            <a:pPr marL="304747" indent="-304747" defTabSz="1218987" fontAlgn="auto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и функционирование единой информационной системы «Цифровая школа»;</a:t>
            </a:r>
          </a:p>
          <a:p>
            <a:pPr marL="304747" indent="-304747" defTabSz="1218987" fontAlgn="auto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системы развития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образования;</a:t>
            </a:r>
          </a:p>
          <a:p>
            <a:pPr marL="304747" indent="-304747" defTabSz="1218987" fontAlgn="auto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Интернет соединения в каждую общеобразовательную организацию с минимальной скоростью соединения от 10 Мбит/с;</a:t>
            </a:r>
          </a:p>
          <a:p>
            <a:pPr marL="304747" indent="-304747" defTabSz="1218987" fontAlgn="auto">
              <a:spcBef>
                <a:spcPts val="1866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интегрирование в процесс преподавания отдельных предметов современных технологий, в том числе виртуальной и дополненной реальности.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384300"/>
            <a:ext cx="9953625" cy="4545013"/>
          </a:xfrm>
        </p:spPr>
        <p:txBody>
          <a:bodyPr/>
          <a:lstStyle/>
          <a:p>
            <a:r>
              <a:rPr lang="ru-RU" smtClean="0"/>
              <a:t>К 2024 году планируется обеспечить 100% школ высокоскоростным Интернет-соединением (в городах – 100 Мб/с, в сельской местности и поселках городского типа – 50 Мб/с)</a:t>
            </a:r>
          </a:p>
          <a:p>
            <a:endParaRPr lang="ru-RU" smtClean="0"/>
          </a:p>
          <a:p>
            <a:r>
              <a:rPr lang="ru-RU" smtClean="0"/>
              <a:t>Согласно предоставленной учреждениями информации, только 6 учреждений не требуют модернизации или подключения Интернет-соединения. 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12188825" cy="7747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Обеспеченность Интернет-соединением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285750"/>
            <a:ext cx="11430000" cy="582613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правильно измерить скорость работы интернета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950913" y="1341438"/>
            <a:ext cx="9953625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 вариант: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Позвонить интернет-провайдеру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2 вариант: 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1.Зайти на сайт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speedtest.net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2. Нажать кнопку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“GO”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После нажатия на кнопку, автоматически запустится проверка интернет  соединения, далее на экране высветится две скорости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Download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Upload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Download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есть скорость работы вашего интернета.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C:\Users\Админ\Desktop\АПС\прошгшлщ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2850" y="2714625"/>
            <a:ext cx="70866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C:\Users\Админ\Desktop\АПС\проверка инт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71438"/>
            <a:ext cx="7448550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510</Words>
  <Application>Microsoft Office PowerPoint</Application>
  <PresentationFormat>Произвольный</PresentationFormat>
  <Paragraphs>94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Национальный проект «Образование»</vt:lpstr>
      <vt:lpstr>Структура национального проекта</vt:lpstr>
      <vt:lpstr>Мероприятия приоритетного проекта "Образование"  направлены на реализацию 4 ключевых направлений развития системы образования:</vt:lpstr>
      <vt:lpstr>Федеральный проект «Цифровая образовательная среда» </vt:lpstr>
      <vt:lpstr>Структура федерального проекта</vt:lpstr>
      <vt:lpstr>Слайд 6</vt:lpstr>
      <vt:lpstr>Обеспеченность Интернет-соединением</vt:lpstr>
      <vt:lpstr>Как правильно измерить скорость работы интернета</vt:lpstr>
      <vt:lpstr>Слайд 9</vt:lpstr>
      <vt:lpstr>Электронные дневники и журналы</vt:lpstr>
      <vt:lpstr>Информационно - образовательные платформы</vt:lpstr>
      <vt:lpstr>Активные ОУ района на платформе «учи.ru» на июнь 2019 года</vt:lpstr>
      <vt:lpstr>Цифровые возможности для учителей и учащихся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«Образование»</dc:title>
  <dc:creator>RePack by Diakov</dc:creator>
  <cp:lastModifiedBy>Админ</cp:lastModifiedBy>
  <cp:revision>28</cp:revision>
  <cp:lastPrinted>2019-03-31T07:13:36Z</cp:lastPrinted>
  <dcterms:created xsi:type="dcterms:W3CDTF">2019-02-25T14:37:22Z</dcterms:created>
  <dcterms:modified xsi:type="dcterms:W3CDTF">2019-08-29T03:45:53Z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