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15" r:id="rId3"/>
    <p:sldId id="316" r:id="rId4"/>
    <p:sldId id="317" r:id="rId5"/>
    <p:sldId id="318" r:id="rId6"/>
    <p:sldId id="319" r:id="rId7"/>
    <p:sldId id="329" r:id="rId8"/>
    <p:sldId id="330" r:id="rId9"/>
    <p:sldId id="331" r:id="rId10"/>
    <p:sldId id="293" r:id="rId11"/>
    <p:sldId id="321" r:id="rId12"/>
    <p:sldId id="298" r:id="rId13"/>
    <p:sldId id="322" r:id="rId14"/>
    <p:sldId id="323" r:id="rId15"/>
    <p:sldId id="332" r:id="rId16"/>
    <p:sldId id="333" r:id="rId17"/>
    <p:sldId id="334" r:id="rId18"/>
    <p:sldId id="304" r:id="rId19"/>
    <p:sldId id="324" r:id="rId20"/>
    <p:sldId id="325" r:id="rId21"/>
    <p:sldId id="314" r:id="rId22"/>
    <p:sldId id="327" r:id="rId23"/>
    <p:sldId id="326" r:id="rId24"/>
    <p:sldId id="32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 varScale="1">
        <p:scale>
          <a:sx n="86" d="100"/>
          <a:sy n="8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B986-87C0-4EB2-8BD4-55EB45A010F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540AF-4838-4FF9-85B7-493FE54FC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информатики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Матвеева Алина Геннадьевна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1911" y="476672"/>
            <a:ext cx="4780655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Почетной грамотой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педагог-библиотекарь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Чиркова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Любовь Сергеевна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4663131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Почетной грамотой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музыки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Ямских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Викотрия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Владимировна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76672"/>
            <a:ext cx="4571603" cy="587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Благодарственным письмом 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математики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Чмарина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Ирина Александровна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4664"/>
            <a:ext cx="453650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Благодарственным письмом 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педагог-психолог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Днепровская Наталья Александровна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20688"/>
            <a:ext cx="463422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Благодарственным письмом 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директор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Бекетов Антон Романович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44824"/>
            <a:ext cx="5151263" cy="378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Благодарственным письмом 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русского языка и литературы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Тупицына Ирина Владимировна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435329" cy="564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Благодарственным письмом 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математики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Степанова Альбина Петровна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92696"/>
            <a:ext cx="489900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Благодарственным письмом 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учитель-логопед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Буракова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Наталья Владимировна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24744"/>
            <a:ext cx="4822452" cy="490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Почетной грамотой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математики и информатики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Гусенкова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Марина Валерьевна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32656"/>
            <a:ext cx="4330872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Почетной грамотой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Шевченко Анна Николаевна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656"/>
            <a:ext cx="4001354" cy="609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заведующий хозяйством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Зелепухина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Ирина Александровна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620688"/>
            <a:ext cx="46839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 Почетной грамотой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истории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Симонова Ольга Борисовна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20688"/>
            <a:ext cx="4277668" cy="559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774112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Благодарственным письмом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Законодательного собрания Красноярского края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инструктор по физической культуре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Лютенкова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Лидия Дмитриевна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92696"/>
            <a:ext cx="4828446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774112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Благодарственным письмом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Законодательного собрания Красноярского края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инструктор по физической культуре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Моисеенко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Татьяна Александровна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76672"/>
            <a:ext cx="4572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774112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Благодарственным письмом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Законодательного собрания Красноярского края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заместитель директора по УР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Якушева Ирина Александровна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76672"/>
            <a:ext cx="482380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774112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Благодарственным письмом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Законодательного собрания Красноярского края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заместитель директора по УР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Краева  Татьяна Николаевна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6672"/>
            <a:ext cx="4194842" cy="596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математики и физики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Измаилова Наталья Александровна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6"/>
            <a:ext cx="456324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педагог дополнительного образования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Иванова Юлия Николаевна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48680"/>
            <a:ext cx="468052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Шохтина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Ирина Иннокентьевна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4759848" cy="607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физической культуры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Мордвинов Сергей Вячеславович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92696"/>
            <a:ext cx="460851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Поправкина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Ирина Павловна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48680"/>
            <a:ext cx="4297941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педагог-психолог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Помазкина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Ольга Викторовна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92696"/>
            <a:ext cx="43529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2671754" cy="57864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лагодарственным письмом Муниципального отдела образования администрации Березовского района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награждается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 </a:t>
            </a:r>
            <a:r>
              <a:rPr lang="ru-RU" sz="1400" smtClean="0">
                <a:latin typeface="Arial" pitchFamily="34" charset="0"/>
                <a:cs typeface="Arial" pitchFamily="34" charset="0"/>
              </a:rPr>
              <a:t>швейного дела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Жарикова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Ольга Леонидовна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48680"/>
            <a:ext cx="454978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0</Words>
  <Application>Microsoft Office PowerPoint</Application>
  <PresentationFormat>Экран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Благодарственным письмом Муниципального отдела образования администрации Березовского района   награждается    учитель информатики Матвеева Алина Геннадьевна     </vt:lpstr>
      <vt:lpstr>   Благодарственным письмом Муниципального отдела образования администрации Березовского района   награждается    заведующий хозяйством Зелепухина Ирина Александровна     </vt:lpstr>
      <vt:lpstr>   Благодарственным письмом Муниципального отдела образования администрации Березовского района   награждается    учитель математики и физики Измаилова Наталья Александровна     </vt:lpstr>
      <vt:lpstr>   Благодарственным письмом Муниципального отдела образования администрации Березовского района   награждается    педагог дополнительного образования Иванова Юлия Николаевна     </vt:lpstr>
      <vt:lpstr>   Благодарственным письмом Муниципального отдела образования администрации Березовского района   награждается    учитель начальных классов Шохтина Ирина Иннокентьевна     </vt:lpstr>
      <vt:lpstr>   Благодарственным письмом Муниципального отдела образования администрации Березовского района   награждается    учитель физической культуры Мордвинов Сергей Вячеславович     </vt:lpstr>
      <vt:lpstr>   Благодарственным письмом Муниципального отдела образования администрации Березовского района   награждается    учитель начальных классов Поправкина Ирина Павловна     </vt:lpstr>
      <vt:lpstr>   Благодарственным письмом Муниципального отдела образования администрации Березовского района   награждается    педагог-психолог  Помазкина Ольга Викторовна     </vt:lpstr>
      <vt:lpstr>   Благодарственным письмом Муниципального отдела образования администрации Березовского района   награждается    учитель швейного дела Жарикова Ольга Леонидовна     </vt:lpstr>
      <vt:lpstr>   Почетной грамотой Муниципального отдела образования администрации Березовского района   награждается    педагог-библиотекарь Чиркова Любовь Сергеевна     </vt:lpstr>
      <vt:lpstr>   Почетной грамотой Муниципального отдела образования администрации Березовского района   награждается    учитель музыки Ямских Викотрия Владимировна     </vt:lpstr>
      <vt:lpstr>    Благодарственным письмом Главы Березовского района   награждается    учитель математики Чмарина Ирина Александровна     </vt:lpstr>
      <vt:lpstr>    Благодарственным письмом Главы Березовского района   награждается    педагог-психолог Днепровская Наталья Александровна     </vt:lpstr>
      <vt:lpstr>    Благодарственным письмом Главы Березовского района   награждается    директор Бекетов Антон Романович     </vt:lpstr>
      <vt:lpstr>    Благодарственным письмом Главы Березовского района   награждается    учитель русского языка и литературы Тупицына Ирина Владимировна     </vt:lpstr>
      <vt:lpstr>    Благодарственным письмом Главы Березовского района   награждается    учитель математики Степанова Альбина Петровна     </vt:lpstr>
      <vt:lpstr>    Благодарственным письмом Главы Березовского района   награждается    учитель-логопед Буракова Наталья Владимировна     </vt:lpstr>
      <vt:lpstr>    Почетной грамотой  Главы Березовского района   награждается    учитель математики и информатики Гусенкова Марина Валерьевна     </vt:lpstr>
      <vt:lpstr>    Почетной грамотой  Главы Березовского района   награждается    учитель начальных классов Шевченко Анна Николаевна     </vt:lpstr>
      <vt:lpstr>    Почетной грамотой  Главы Березовского района   награждается    учитель истории Симонова Ольга Борисовна     </vt:lpstr>
      <vt:lpstr>   Благодарственным письмом Законодательного собрания Красноярского края   награждается    инструктор по физической культуре Лютенкова Лидия Дмитриевна     </vt:lpstr>
      <vt:lpstr>   Благодарственным письмом Законодательного собрания Красноярского края   награждается    инструктор по физической культуре Моисеенко Татьяна Александровна     </vt:lpstr>
      <vt:lpstr>   Благодарственным письмом Законодательного собрания Красноярского края   награждается    заместитель директора по УР Якушева Ирина Александровна     </vt:lpstr>
      <vt:lpstr>   Благодарственным письмом Законодательного собрания Красноярского края   награждается    заместитель директора по УР Краева  Татьяна Николаевна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Награждается Благодарственным письмом Законодательного Собрания Красноярского края  Смирнова Ольга Рашидовна учитель МБОУ «Березовская средняя школа № 4 имени Героя Советского Союза  П.Р. Мурашова»</dc:title>
  <dc:creator>Настенька</dc:creator>
  <cp:lastModifiedBy>Usver</cp:lastModifiedBy>
  <cp:revision>84</cp:revision>
  <dcterms:created xsi:type="dcterms:W3CDTF">2020-08-27T15:05:18Z</dcterms:created>
  <dcterms:modified xsi:type="dcterms:W3CDTF">2021-09-28T02:13:50Z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935343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