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80" autoAdjust="0"/>
  </p:normalViewPr>
  <p:slideViewPr>
    <p:cSldViewPr>
      <p:cViewPr varScale="1">
        <p:scale>
          <a:sx n="91" d="100"/>
          <a:sy n="91" d="100"/>
        </p:scale>
        <p:origin x="-2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ocuments\папка Низам\буклеты Безопасное лето\slide-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2000"/>
            <a:ext cx="9372701" cy="702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User\Documents\папка Низам\буклеты Безопасное лето\5840963 (1)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2" y="-243408"/>
            <a:ext cx="9744000" cy="730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User\Documents\папка Низам\буклеты Безопасное лето\0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42000"/>
            <a:ext cx="9600000" cy="72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User\Documents\папка Низам\буклеты Безопасное лето\slide_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42000"/>
            <a:ext cx="9600000" cy="72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User\Documents\папка Низам\буклеты Безопасное лето\0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6000" y="-342000"/>
            <a:ext cx="9600000" cy="72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User\Documents\папка Низам\буклеты Безопасное лето\1984623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42000"/>
            <a:ext cx="9600000" cy="72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User\Documents\папка Низам\буклеты Безопасное лето\7373609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600000" cy="72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C:\Users\User\Documents\папка Низам\буклеты Безопасное лето\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42000"/>
            <a:ext cx="9600000" cy="72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1</cp:revision>
  <dcterms:created xsi:type="dcterms:W3CDTF">2020-04-21T12:23:08Z</dcterms:created>
  <dcterms:modified xsi:type="dcterms:W3CDTF">2022-05-31T06:47:06Z</dcterms:modified>
</cp:coreProperties>
</file>