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51" r:id="rId2"/>
  </p:sldIdLst>
  <p:sldSz cx="12192000" cy="6858000"/>
  <p:notesSz cx="9944100" cy="6805613"/>
  <p:embeddedFontLst>
    <p:embeddedFont>
      <p:font typeface="Roboto" panose="020B0604020202020204" charset="0"/>
      <p:regular r:id="rId5"/>
      <p:bold r:id="rId6"/>
      <p:italic r:id="rId7"/>
      <p:boldItalic r:id="rId8"/>
    </p:embeddedFont>
    <p:embeddedFont>
      <p:font typeface="Helvetica Bold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41" userDrawn="1">
          <p15:clr>
            <a:srgbClr val="F26B43"/>
          </p15:clr>
        </p15:guide>
        <p15:guide id="3" pos="7242" userDrawn="1">
          <p15:clr>
            <a:srgbClr val="A4A3A4"/>
          </p15:clr>
        </p15:guide>
        <p15:guide id="4" pos="7423" userDrawn="1">
          <p15:clr>
            <a:srgbClr val="F26B43"/>
          </p15:clr>
        </p15:guide>
        <p15:guide id="5" orient="horz" pos="4201" userDrawn="1">
          <p15:clr>
            <a:srgbClr val="F26B43"/>
          </p15:clr>
        </p15:guide>
        <p15:guide id="6" orient="horz" pos="2795" userDrawn="1">
          <p15:clr>
            <a:srgbClr val="A4A3A4"/>
          </p15:clr>
        </p15:guide>
        <p15:guide id="7" pos="5428" userDrawn="1">
          <p15:clr>
            <a:srgbClr val="A4A3A4"/>
          </p15:clr>
        </p15:guide>
        <p15:guide id="8" orient="horz" pos="4019" userDrawn="1">
          <p15:clr>
            <a:srgbClr val="A4A3A4"/>
          </p15:clr>
        </p15:guide>
        <p15:guide id="9" pos="2229" userDrawn="1">
          <p15:clr>
            <a:srgbClr val="A4A3A4"/>
          </p15:clr>
        </p15:guide>
        <p15:guide id="10" pos="357" userDrawn="1">
          <p15:clr>
            <a:srgbClr val="9FCC3B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A40"/>
    <a:srgbClr val="20183D"/>
    <a:srgbClr val="F3F7FA"/>
    <a:srgbClr val="0883D7"/>
    <a:srgbClr val="0B5B9D"/>
    <a:srgbClr val="F4ECE4"/>
    <a:srgbClr val="D1E2FD"/>
    <a:srgbClr val="F6F8FB"/>
    <a:srgbClr val="FFFFFF"/>
    <a:srgbClr val="F6F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37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438" y="108"/>
      </p:cViewPr>
      <p:guideLst>
        <p:guide orient="horz" pos="232"/>
        <p:guide pos="241"/>
        <p:guide pos="7242"/>
        <p:guide pos="7423"/>
        <p:guide orient="horz" pos="4201"/>
        <p:guide orient="horz" pos="2795"/>
        <p:guide pos="5428"/>
        <p:guide orient="horz" pos="4019"/>
        <p:guide pos="2229"/>
        <p:guide pos="35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806" cy="341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975" y="0"/>
            <a:ext cx="4309806" cy="341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70BBE-F7E6-4C80-A4D7-349BED972B84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64463"/>
            <a:ext cx="4309806" cy="341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975" y="6464463"/>
            <a:ext cx="4309806" cy="341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5ADE0-8315-4FE3-9CE7-8CB385E84D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00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1006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1430E-5A47-4853-BC6D-2CE42D89FD50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511175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75" y="3232150"/>
            <a:ext cx="7956550" cy="3062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450" y="6464300"/>
            <a:ext cx="431006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A6093-0B8D-4918-BDC2-B8643624A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951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Скругленный прямоугольник 25"/>
          <p:cNvSpPr/>
          <p:nvPr userDrawn="1"/>
        </p:nvSpPr>
        <p:spPr>
          <a:xfrm>
            <a:off x="1102864" y="1204884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 userDrawn="1"/>
        </p:nvSpPr>
        <p:spPr>
          <a:xfrm>
            <a:off x="1403011" y="1204884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 userDrawn="1"/>
        </p:nvSpPr>
        <p:spPr>
          <a:xfrm>
            <a:off x="1703158" y="1204884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 userDrawn="1"/>
        </p:nvSpPr>
        <p:spPr>
          <a:xfrm>
            <a:off x="2003305" y="1204884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 userDrawn="1"/>
        </p:nvSpPr>
        <p:spPr>
          <a:xfrm>
            <a:off x="2003305" y="902703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 userDrawn="1"/>
        </p:nvSpPr>
        <p:spPr>
          <a:xfrm>
            <a:off x="1403011" y="907333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 userDrawn="1"/>
        </p:nvSpPr>
        <p:spPr>
          <a:xfrm>
            <a:off x="1403011" y="609781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 userDrawn="1"/>
        </p:nvSpPr>
        <p:spPr>
          <a:xfrm>
            <a:off x="2303452" y="614421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 userDrawn="1"/>
        </p:nvSpPr>
        <p:spPr>
          <a:xfrm>
            <a:off x="1112840" y="609782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 userDrawn="1"/>
        </p:nvSpPr>
        <p:spPr>
          <a:xfrm>
            <a:off x="822669" y="609781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 userDrawn="1"/>
        </p:nvSpPr>
        <p:spPr>
          <a:xfrm>
            <a:off x="530512" y="604363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 userDrawn="1"/>
        </p:nvSpPr>
        <p:spPr>
          <a:xfrm>
            <a:off x="239348" y="311757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 userDrawn="1"/>
        </p:nvSpPr>
        <p:spPr>
          <a:xfrm>
            <a:off x="530512" y="311757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 userDrawn="1"/>
        </p:nvSpPr>
        <p:spPr>
          <a:xfrm>
            <a:off x="822669" y="311757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 userDrawn="1"/>
        </p:nvSpPr>
        <p:spPr>
          <a:xfrm>
            <a:off x="1112840" y="312231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 userDrawn="1"/>
        </p:nvSpPr>
        <p:spPr>
          <a:xfrm>
            <a:off x="1112840" y="14680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 userDrawn="1"/>
        </p:nvSpPr>
        <p:spPr>
          <a:xfrm>
            <a:off x="530512" y="15275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 userDrawn="1"/>
        </p:nvSpPr>
        <p:spPr>
          <a:xfrm>
            <a:off x="532510" y="-282871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 userDrawn="1"/>
        </p:nvSpPr>
        <p:spPr>
          <a:xfrm>
            <a:off x="1354157" y="-282871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 userDrawn="1"/>
        </p:nvSpPr>
        <p:spPr>
          <a:xfrm>
            <a:off x="222375" y="-282871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 userDrawn="1"/>
        </p:nvSpPr>
        <p:spPr>
          <a:xfrm>
            <a:off x="-67796" y="-282871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 userDrawn="1"/>
        </p:nvSpPr>
        <p:spPr>
          <a:xfrm>
            <a:off x="-359953" y="-282871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 userDrawn="1"/>
        </p:nvSpPr>
        <p:spPr>
          <a:xfrm>
            <a:off x="10459511" y="6983181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 userDrawn="1"/>
        </p:nvSpPr>
        <p:spPr>
          <a:xfrm>
            <a:off x="10759658" y="6983181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 userDrawn="1"/>
        </p:nvSpPr>
        <p:spPr>
          <a:xfrm>
            <a:off x="11059805" y="6983181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 userDrawn="1"/>
        </p:nvSpPr>
        <p:spPr>
          <a:xfrm>
            <a:off x="11359952" y="6983181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 userDrawn="1"/>
        </p:nvSpPr>
        <p:spPr>
          <a:xfrm>
            <a:off x="11359952" y="6681000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 userDrawn="1"/>
        </p:nvSpPr>
        <p:spPr>
          <a:xfrm>
            <a:off x="10759658" y="6685630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 userDrawn="1"/>
        </p:nvSpPr>
        <p:spPr>
          <a:xfrm>
            <a:off x="10759658" y="6388078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 userDrawn="1"/>
        </p:nvSpPr>
        <p:spPr>
          <a:xfrm>
            <a:off x="11660099" y="6392718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 userDrawn="1"/>
        </p:nvSpPr>
        <p:spPr>
          <a:xfrm>
            <a:off x="10469487" y="6388079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 userDrawn="1"/>
        </p:nvSpPr>
        <p:spPr>
          <a:xfrm>
            <a:off x="10179316" y="6388078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 userDrawn="1"/>
        </p:nvSpPr>
        <p:spPr>
          <a:xfrm>
            <a:off x="9887159" y="6382660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 userDrawn="1"/>
        </p:nvSpPr>
        <p:spPr>
          <a:xfrm>
            <a:off x="9595995" y="6090054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 userDrawn="1"/>
        </p:nvSpPr>
        <p:spPr>
          <a:xfrm>
            <a:off x="9887159" y="6090054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 userDrawn="1"/>
        </p:nvSpPr>
        <p:spPr>
          <a:xfrm>
            <a:off x="10179316" y="6090054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 userDrawn="1"/>
        </p:nvSpPr>
        <p:spPr>
          <a:xfrm>
            <a:off x="10469487" y="6090528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 userDrawn="1"/>
        </p:nvSpPr>
        <p:spPr>
          <a:xfrm>
            <a:off x="10469487" y="5792977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 userDrawn="1"/>
        </p:nvSpPr>
        <p:spPr>
          <a:xfrm>
            <a:off x="9887159" y="5793572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 userDrawn="1"/>
        </p:nvSpPr>
        <p:spPr>
          <a:xfrm>
            <a:off x="9889157" y="5495426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 userDrawn="1"/>
        </p:nvSpPr>
        <p:spPr>
          <a:xfrm>
            <a:off x="10710804" y="5495426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 userDrawn="1"/>
        </p:nvSpPr>
        <p:spPr>
          <a:xfrm>
            <a:off x="9579022" y="5495426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 userDrawn="1"/>
        </p:nvSpPr>
        <p:spPr>
          <a:xfrm>
            <a:off x="9288851" y="5495426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 userDrawn="1"/>
        </p:nvSpPr>
        <p:spPr>
          <a:xfrm>
            <a:off x="-932118" y="1512545"/>
            <a:ext cx="12717347" cy="3907553"/>
          </a:xfrm>
          <a:prstGeom prst="roundRect">
            <a:avLst>
              <a:gd name="adj" fmla="val 6483"/>
            </a:avLst>
          </a:prstGeom>
          <a:gradFill flip="none" rotWithShape="1">
            <a:gsLst>
              <a:gs pos="28000">
                <a:schemeClr val="tx2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3526" y="2840909"/>
            <a:ext cx="9144000" cy="1250823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70" name="Рисунок 6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920" y="125366"/>
            <a:ext cx="2209139" cy="106357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A542DF3A-1AFC-8390-CC83-112537ED13C6}"/>
              </a:ext>
            </a:extLst>
          </p:cNvPr>
          <p:cNvSpPr txBox="1"/>
          <p:nvPr userDrawn="1"/>
        </p:nvSpPr>
        <p:spPr>
          <a:xfrm>
            <a:off x="550863" y="5924618"/>
            <a:ext cx="6217799" cy="5642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>
                    <a:lumMod val="50000"/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права защищены. Никакая часть презентации не может быть воспроизведена в какой </a:t>
            </a:r>
            <a:br>
              <a:rPr lang="ru-RU" sz="1000" dirty="0">
                <a:solidFill>
                  <a:schemeClr val="bg1">
                    <a:lumMod val="50000"/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bg1">
                    <a:lumMod val="50000"/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 то ни было форме и какими бы то ни было средствами, включая размещение в Интернете </a:t>
            </a:r>
            <a:br>
              <a:rPr lang="ru-RU" sz="1000" dirty="0">
                <a:solidFill>
                  <a:schemeClr val="bg1">
                    <a:lumMod val="50000"/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bg1">
                    <a:lumMod val="50000"/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корпоративных сетях, а также запись в память ЭВМ,  для частного или публичного использования, </a:t>
            </a:r>
            <a:br>
              <a:rPr lang="ru-RU" sz="1000" dirty="0">
                <a:solidFill>
                  <a:schemeClr val="bg1">
                    <a:lumMod val="50000"/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bg1">
                    <a:lumMod val="50000"/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письменного разрешения владельца авторских прав. © АО «Издательство «Просвещение», 20</a:t>
            </a:r>
            <a:r>
              <a:rPr lang="en-US" sz="1000" dirty="0" smtClean="0">
                <a:solidFill>
                  <a:schemeClr val="bg1">
                    <a:lumMod val="50000"/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00" dirty="0" smtClean="0">
                <a:solidFill>
                  <a:schemeClr val="bg1">
                    <a:lumMod val="50000"/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000" dirty="0">
                <a:solidFill>
                  <a:schemeClr val="bg1">
                    <a:lumMod val="50000"/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67321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роткая_плаш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 userDrawn="1"/>
        </p:nvSpPr>
        <p:spPr>
          <a:xfrm>
            <a:off x="7872663" y="205749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 userDrawn="1"/>
        </p:nvSpPr>
        <p:spPr>
          <a:xfrm>
            <a:off x="7106470" y="205749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 userDrawn="1"/>
        </p:nvSpPr>
        <p:spPr>
          <a:xfrm>
            <a:off x="7397634" y="205749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 userDrawn="1"/>
        </p:nvSpPr>
        <p:spPr>
          <a:xfrm>
            <a:off x="6815306" y="206344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 userDrawn="1"/>
        </p:nvSpPr>
        <p:spPr>
          <a:xfrm>
            <a:off x="6885097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 userDrawn="1"/>
        </p:nvSpPr>
        <p:spPr>
          <a:xfrm>
            <a:off x="7638951" y="-91802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 userDrawn="1"/>
        </p:nvSpPr>
        <p:spPr>
          <a:xfrm>
            <a:off x="6574962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 userDrawn="1"/>
        </p:nvSpPr>
        <p:spPr>
          <a:xfrm>
            <a:off x="6284791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 userDrawn="1"/>
        </p:nvSpPr>
        <p:spPr>
          <a:xfrm>
            <a:off x="5992634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 userDrawn="1"/>
        </p:nvSpPr>
        <p:spPr>
          <a:xfrm>
            <a:off x="11481019" y="5965345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 userDrawn="1"/>
        </p:nvSpPr>
        <p:spPr>
          <a:xfrm>
            <a:off x="11781166" y="5965344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 userDrawn="1"/>
        </p:nvSpPr>
        <p:spPr>
          <a:xfrm>
            <a:off x="11781166" y="567746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 userDrawn="1"/>
        </p:nvSpPr>
        <p:spPr>
          <a:xfrm>
            <a:off x="12020735" y="539575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 userDrawn="1"/>
        </p:nvSpPr>
        <p:spPr>
          <a:xfrm>
            <a:off x="11481019" y="656044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 userDrawn="1"/>
        </p:nvSpPr>
        <p:spPr>
          <a:xfrm>
            <a:off x="11481019" y="6262897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 userDrawn="1"/>
        </p:nvSpPr>
        <p:spPr>
          <a:xfrm>
            <a:off x="11190848" y="6262898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 userDrawn="1"/>
        </p:nvSpPr>
        <p:spPr>
          <a:xfrm>
            <a:off x="10900677" y="6262897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 userDrawn="1"/>
        </p:nvSpPr>
        <p:spPr>
          <a:xfrm>
            <a:off x="10608520" y="625747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 userDrawn="1"/>
        </p:nvSpPr>
        <p:spPr>
          <a:xfrm>
            <a:off x="9474773" y="6267536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 userDrawn="1"/>
        </p:nvSpPr>
        <p:spPr>
          <a:xfrm>
            <a:off x="10306409" y="655581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 userDrawn="1"/>
        </p:nvSpPr>
        <p:spPr>
          <a:xfrm>
            <a:off x="9784909" y="655581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 userDrawn="1"/>
        </p:nvSpPr>
        <p:spPr>
          <a:xfrm>
            <a:off x="10606556" y="655581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 userDrawn="1"/>
        </p:nvSpPr>
        <p:spPr>
          <a:xfrm>
            <a:off x="9474774" y="655581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 userDrawn="1"/>
        </p:nvSpPr>
        <p:spPr>
          <a:xfrm>
            <a:off x="9184603" y="655581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 userDrawn="1"/>
        </p:nvSpPr>
        <p:spPr>
          <a:xfrm>
            <a:off x="8892446" y="655581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 userDrawn="1"/>
        </p:nvSpPr>
        <p:spPr>
          <a:xfrm>
            <a:off x="9015053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 userDrawn="1"/>
        </p:nvSpPr>
        <p:spPr>
          <a:xfrm>
            <a:off x="8704918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 userDrawn="1"/>
        </p:nvSpPr>
        <p:spPr>
          <a:xfrm>
            <a:off x="8414747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 userDrawn="1"/>
        </p:nvSpPr>
        <p:spPr>
          <a:xfrm>
            <a:off x="8122590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 userDrawn="1"/>
        </p:nvSpPr>
        <p:spPr>
          <a:xfrm>
            <a:off x="8704918" y="205749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 userDrawn="1"/>
        </p:nvSpPr>
        <p:spPr>
          <a:xfrm>
            <a:off x="9015053" y="204161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 userDrawn="1"/>
        </p:nvSpPr>
        <p:spPr>
          <a:xfrm>
            <a:off x="9329107" y="204161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 userDrawn="1"/>
        </p:nvSpPr>
        <p:spPr>
          <a:xfrm>
            <a:off x="9329107" y="507040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 userDrawn="1"/>
        </p:nvSpPr>
        <p:spPr>
          <a:xfrm>
            <a:off x="-1656821" y="377049"/>
            <a:ext cx="11421794" cy="1165565"/>
          </a:xfrm>
          <a:prstGeom prst="roundRect">
            <a:avLst>
              <a:gd name="adj" fmla="val 14679"/>
            </a:avLst>
          </a:prstGeom>
          <a:gradFill flip="none" rotWithShape="1">
            <a:gsLst>
              <a:gs pos="28000">
                <a:schemeClr val="tx2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630" y="194927"/>
            <a:ext cx="1522685" cy="73308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A6579F0-636D-87BE-75CE-8A1809F74046}"/>
              </a:ext>
            </a:extLst>
          </p:cNvPr>
          <p:cNvSpPr txBox="1"/>
          <p:nvPr userDrawn="1"/>
        </p:nvSpPr>
        <p:spPr>
          <a:xfrm>
            <a:off x="377472" y="6408384"/>
            <a:ext cx="25802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ГК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  <a:alpha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66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роткая_плаш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 userDrawn="1"/>
        </p:nvSpPr>
        <p:spPr>
          <a:xfrm>
            <a:off x="7872663" y="205749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 userDrawn="1"/>
        </p:nvSpPr>
        <p:spPr>
          <a:xfrm>
            <a:off x="7106470" y="205749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 userDrawn="1"/>
        </p:nvSpPr>
        <p:spPr>
          <a:xfrm>
            <a:off x="7397634" y="205749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 userDrawn="1"/>
        </p:nvSpPr>
        <p:spPr>
          <a:xfrm>
            <a:off x="6815306" y="206344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 userDrawn="1"/>
        </p:nvSpPr>
        <p:spPr>
          <a:xfrm>
            <a:off x="6885097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 userDrawn="1"/>
        </p:nvSpPr>
        <p:spPr>
          <a:xfrm>
            <a:off x="7638951" y="-91802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 userDrawn="1"/>
        </p:nvSpPr>
        <p:spPr>
          <a:xfrm>
            <a:off x="6574962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 userDrawn="1"/>
        </p:nvSpPr>
        <p:spPr>
          <a:xfrm>
            <a:off x="6284791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 userDrawn="1"/>
        </p:nvSpPr>
        <p:spPr>
          <a:xfrm>
            <a:off x="5992634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 userDrawn="1"/>
        </p:nvSpPr>
        <p:spPr>
          <a:xfrm>
            <a:off x="11481019" y="5965345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 userDrawn="1"/>
        </p:nvSpPr>
        <p:spPr>
          <a:xfrm>
            <a:off x="11781166" y="5965344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 userDrawn="1"/>
        </p:nvSpPr>
        <p:spPr>
          <a:xfrm>
            <a:off x="11781166" y="567746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 userDrawn="1"/>
        </p:nvSpPr>
        <p:spPr>
          <a:xfrm>
            <a:off x="12020735" y="539575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 userDrawn="1"/>
        </p:nvSpPr>
        <p:spPr>
          <a:xfrm>
            <a:off x="11481019" y="656044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 userDrawn="1"/>
        </p:nvSpPr>
        <p:spPr>
          <a:xfrm>
            <a:off x="11481019" y="6262897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 userDrawn="1"/>
        </p:nvSpPr>
        <p:spPr>
          <a:xfrm>
            <a:off x="11190848" y="6262898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 userDrawn="1"/>
        </p:nvSpPr>
        <p:spPr>
          <a:xfrm>
            <a:off x="10900677" y="6262897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 userDrawn="1"/>
        </p:nvSpPr>
        <p:spPr>
          <a:xfrm>
            <a:off x="10608520" y="625747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 userDrawn="1"/>
        </p:nvSpPr>
        <p:spPr>
          <a:xfrm>
            <a:off x="9474773" y="6267536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 userDrawn="1"/>
        </p:nvSpPr>
        <p:spPr>
          <a:xfrm>
            <a:off x="10306409" y="655581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 userDrawn="1"/>
        </p:nvSpPr>
        <p:spPr>
          <a:xfrm>
            <a:off x="9784909" y="655581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 userDrawn="1"/>
        </p:nvSpPr>
        <p:spPr>
          <a:xfrm>
            <a:off x="10606556" y="655581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 userDrawn="1"/>
        </p:nvSpPr>
        <p:spPr>
          <a:xfrm>
            <a:off x="9474774" y="655581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 userDrawn="1"/>
        </p:nvSpPr>
        <p:spPr>
          <a:xfrm>
            <a:off x="9184603" y="655581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 userDrawn="1"/>
        </p:nvSpPr>
        <p:spPr>
          <a:xfrm>
            <a:off x="8892446" y="655581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 userDrawn="1"/>
        </p:nvSpPr>
        <p:spPr>
          <a:xfrm>
            <a:off x="9015053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 userDrawn="1"/>
        </p:nvSpPr>
        <p:spPr>
          <a:xfrm>
            <a:off x="8704918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 userDrawn="1"/>
        </p:nvSpPr>
        <p:spPr>
          <a:xfrm>
            <a:off x="8414747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 userDrawn="1"/>
        </p:nvSpPr>
        <p:spPr>
          <a:xfrm>
            <a:off x="8122590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 userDrawn="1"/>
        </p:nvSpPr>
        <p:spPr>
          <a:xfrm>
            <a:off x="8704918" y="205749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 userDrawn="1"/>
        </p:nvSpPr>
        <p:spPr>
          <a:xfrm>
            <a:off x="9015053" y="204161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 userDrawn="1"/>
        </p:nvSpPr>
        <p:spPr>
          <a:xfrm>
            <a:off x="9329107" y="204161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 userDrawn="1"/>
        </p:nvSpPr>
        <p:spPr>
          <a:xfrm>
            <a:off x="9329107" y="507040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630" y="194927"/>
            <a:ext cx="1522685" cy="73308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A6579F0-636D-87BE-75CE-8A1809F74046}"/>
              </a:ext>
            </a:extLst>
          </p:cNvPr>
          <p:cNvSpPr txBox="1"/>
          <p:nvPr userDrawn="1"/>
        </p:nvSpPr>
        <p:spPr>
          <a:xfrm>
            <a:off x="377472" y="6408384"/>
            <a:ext cx="25802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ГК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  <a:alpha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02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ы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 userDrawn="1"/>
        </p:nvSpPr>
        <p:spPr>
          <a:xfrm>
            <a:off x="1054993" y="203934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 userDrawn="1"/>
        </p:nvSpPr>
        <p:spPr>
          <a:xfrm>
            <a:off x="1355140" y="203934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 userDrawn="1"/>
        </p:nvSpPr>
        <p:spPr>
          <a:xfrm>
            <a:off x="1655287" y="203934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1955434" y="203934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182494" y="1380374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473810" y="200565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182493" y="1677312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472689" y="1093772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 userDrawn="1"/>
        </p:nvSpPr>
        <p:spPr>
          <a:xfrm>
            <a:off x="474651" y="800850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 userDrawn="1"/>
        </p:nvSpPr>
        <p:spPr>
          <a:xfrm>
            <a:off x="182494" y="795432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 userDrawn="1"/>
        </p:nvSpPr>
        <p:spPr>
          <a:xfrm>
            <a:off x="-108670" y="502826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 userDrawn="1"/>
        </p:nvSpPr>
        <p:spPr>
          <a:xfrm>
            <a:off x="182494" y="502826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 userDrawn="1"/>
        </p:nvSpPr>
        <p:spPr>
          <a:xfrm>
            <a:off x="474651" y="502826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 userDrawn="1"/>
        </p:nvSpPr>
        <p:spPr>
          <a:xfrm>
            <a:off x="764822" y="503300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 userDrawn="1"/>
        </p:nvSpPr>
        <p:spPr>
          <a:xfrm>
            <a:off x="764822" y="205749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 userDrawn="1"/>
        </p:nvSpPr>
        <p:spPr>
          <a:xfrm>
            <a:off x="182494" y="206344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 userDrawn="1"/>
        </p:nvSpPr>
        <p:spPr>
          <a:xfrm>
            <a:off x="184492" y="-91802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 userDrawn="1"/>
        </p:nvSpPr>
        <p:spPr>
          <a:xfrm>
            <a:off x="1054992" y="-91802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 userDrawn="1"/>
        </p:nvSpPr>
        <p:spPr>
          <a:xfrm>
            <a:off x="-125643" y="-91802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 userDrawn="1"/>
        </p:nvSpPr>
        <p:spPr>
          <a:xfrm>
            <a:off x="-415814" y="-91802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 userDrawn="1"/>
        </p:nvSpPr>
        <p:spPr>
          <a:xfrm>
            <a:off x="-707971" y="-91802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 userDrawn="1"/>
        </p:nvSpPr>
        <p:spPr>
          <a:xfrm>
            <a:off x="9112773" y="6267537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 userDrawn="1"/>
        </p:nvSpPr>
        <p:spPr>
          <a:xfrm>
            <a:off x="9412920" y="6267537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 userDrawn="1"/>
        </p:nvSpPr>
        <p:spPr>
          <a:xfrm>
            <a:off x="9713067" y="6267537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 userDrawn="1"/>
        </p:nvSpPr>
        <p:spPr>
          <a:xfrm>
            <a:off x="11781166" y="6858000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 userDrawn="1"/>
        </p:nvSpPr>
        <p:spPr>
          <a:xfrm>
            <a:off x="11781166" y="6555819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 userDrawn="1"/>
        </p:nvSpPr>
        <p:spPr>
          <a:xfrm>
            <a:off x="11481019" y="6560449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 userDrawn="1"/>
        </p:nvSpPr>
        <p:spPr>
          <a:xfrm>
            <a:off x="11481019" y="6262897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 userDrawn="1"/>
        </p:nvSpPr>
        <p:spPr>
          <a:xfrm>
            <a:off x="12081313" y="6267537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 userDrawn="1"/>
        </p:nvSpPr>
        <p:spPr>
          <a:xfrm>
            <a:off x="11190848" y="6262898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 userDrawn="1"/>
        </p:nvSpPr>
        <p:spPr>
          <a:xfrm>
            <a:off x="10900677" y="6262897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 userDrawn="1"/>
        </p:nvSpPr>
        <p:spPr>
          <a:xfrm>
            <a:off x="10608520" y="6257479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 userDrawn="1"/>
        </p:nvSpPr>
        <p:spPr>
          <a:xfrm>
            <a:off x="10317356" y="5964873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 userDrawn="1"/>
        </p:nvSpPr>
        <p:spPr>
          <a:xfrm>
            <a:off x="10608520" y="5964873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 userDrawn="1"/>
        </p:nvSpPr>
        <p:spPr>
          <a:xfrm>
            <a:off x="10900677" y="5964873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 userDrawn="1"/>
        </p:nvSpPr>
        <p:spPr>
          <a:xfrm>
            <a:off x="11190848" y="5965347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 userDrawn="1"/>
        </p:nvSpPr>
        <p:spPr>
          <a:xfrm>
            <a:off x="11190848" y="5667796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 userDrawn="1"/>
        </p:nvSpPr>
        <p:spPr>
          <a:xfrm>
            <a:off x="10608520" y="5668391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 userDrawn="1"/>
        </p:nvSpPr>
        <p:spPr>
          <a:xfrm>
            <a:off x="10317356" y="6570201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 userDrawn="1"/>
        </p:nvSpPr>
        <p:spPr>
          <a:xfrm>
            <a:off x="11432165" y="5370245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 userDrawn="1"/>
        </p:nvSpPr>
        <p:spPr>
          <a:xfrm>
            <a:off x="10007221" y="6570201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 userDrawn="1"/>
        </p:nvSpPr>
        <p:spPr>
          <a:xfrm>
            <a:off x="9717050" y="6570201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 userDrawn="1"/>
        </p:nvSpPr>
        <p:spPr>
          <a:xfrm>
            <a:off x="10317356" y="6267537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8" name="Рисунок 4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630" y="194927"/>
            <a:ext cx="1522685" cy="73308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A6579F0-636D-87BE-75CE-8A1809F74046}"/>
              </a:ext>
            </a:extLst>
          </p:cNvPr>
          <p:cNvSpPr txBox="1"/>
          <p:nvPr userDrawn="1"/>
        </p:nvSpPr>
        <p:spPr>
          <a:xfrm>
            <a:off x="377472" y="6408384"/>
            <a:ext cx="25802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ГК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  <a:alpha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79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48E811-2685-4136-9285-EC44F355F0DE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9F8C1D-0ADF-4328-8C0E-87EBE8233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1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1410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0FD39A-BB0B-F140-8532-76C269FCE818}"/>
              </a:ext>
            </a:extLst>
          </p:cNvPr>
          <p:cNvSpPr txBox="1"/>
          <p:nvPr/>
        </p:nvSpPr>
        <p:spPr>
          <a:xfrm>
            <a:off x="3195228" y="418544"/>
            <a:ext cx="59663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5400" b="1" dirty="0" smtClean="0">
                <a:solidFill>
                  <a:srgbClr val="002060"/>
                </a:solidFill>
              </a:rPr>
              <a:t>Ссылка на опрос 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 txBox="1">
            <a:spLocks/>
          </p:cNvSpPr>
          <p:nvPr/>
        </p:nvSpPr>
        <p:spPr>
          <a:xfrm>
            <a:off x="1490870" y="2236303"/>
            <a:ext cx="9156915" cy="484937"/>
          </a:xfrm>
          <a:prstGeom prst="rect">
            <a:avLst/>
          </a:prstGeom>
        </p:spPr>
        <p:txBody>
          <a:bodyPr lIns="102879" tIns="51440" rIns="102879" bIns="51440"/>
          <a:lstStyle/>
          <a:p>
            <a:pPr marL="385797" indent="-385797" defTabSz="102879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latin typeface="+mn-lt"/>
              <a:cs typeface="+mn-cs"/>
            </a:endParaRPr>
          </a:p>
        </p:txBody>
      </p:sp>
      <p:sp>
        <p:nvSpPr>
          <p:cNvPr id="3" name="AutoShape 4" descr="data:image/png;base64,iVBORw0KGgoAAAANSUhEUgAABN8AAATfCAYAAAAyb1G9AAAAAXNSR0IArs4c6QAAIABJREFUeF7s3dFWI8mSRNGq///oniWEEFDVfR8mdi4Mzn2e8TQdN/eINInq379+/frnV/+LACTwzz/GYr9//4aqKy0IKC8IrdV8ElCzlh9+/Vpjq/SqeVMeUxyUXsE3BneqcRDu2mSbFzb7JhysvCC0yppLZ5rc55JxtbcI3NILk4xscUgtJKAWbwcbbBoqrbyA5Fb2lYCatfyw9+KuvKCGTXlMcVB6Bd8YFDQIX72vueaxNb2qf3FwZ7vqmaq7dKYVvikXVPfDuVb4liE0AbV41eGuefzk+soLP5npFZ9dzVp+cBd0xVZ5Qfl4jYPSK/gqLywxkC9raxzy2N4+Fz1rJmwor3qm6q7tMXWuKb7V3SPQL9/2ejanWC3eFuScFX4pL+yR2FKsZi0/7L2sKS+oiVAeUxyUXsE3BvYle8kLwl+LIU4z0Uw8ZkF5Qc2aqru2x+qbckJ133ZDv3zLDJqAWrwtSN258/WVF84rreJ7AmrW8kPhm5405bFmYs+7ymt5QZHd81heKHwrfPu4D9QZrLaOmmGlt7p7BPrl217P5hSrxduCnLNCv3zba9mLYjVrajcsYV5jq/SqnimPKQ5Kr+Abg4IG4avlL36aiWai8K3wTe/F6m8TKHzb7t+EevUyoS45E1BHRSovjOKYka1mLT/sBZvKC2oYlMcUB6VX8I1BQYPwVeHbn1SX9kJf2Nm9oGfudP28e5po9dYJFL6td3BAv1q86uI/gHRWovLCLJAR4WrW8kPhmx4B5bFmYs+7ymt5QZHd81hesMGT2ufCwcoLQqusudQzGRxLxtXeIlD4ttWvSbVq8Xaw7dlBeWGPxJZiNWv5oZdLPQnKY83EnneV1/KCIrvnsbxQ+PaYBuUFN22msjqDjVq3c5Te6u4RKHzb69mcYrV4O9jmrNC/+bbXshfFatbUbljCvMZW6VU9Ux5THJRewTcGBQ3CV+9rrnlsTa/qXxzcvUn1TNVdOtPkfVfxre4egcK3vZ7NKVaLVx3uc4CHBCsvDCGYlKpmLT+4C7piq7ygBmONg9Ir+CovLDGQL2trHPLY3j4XPWsmbCiveqbqru0xda4pvtXdI1D4ttezOcVq8bYg56zQL9/2WvaiWM2a2g1LmNfYKr2qZ8pjioPSK/jGwL5kL3lB+Gvx7GkmmonHLCgvqFlTddf2WH1TTqju22749evXP+GIgCSgFm8LUnbN1FZeMGqrqi+R+WEv2Fzbu8pjioPSK7ZZDAoahK/e11zz2Jpe1b84uLNd9UzVXTrTZOCv+FZ3j0C/fNvr2ZxitXjV4T4HeEiw8sIQgkmpatbyg7ugK7bKC2ow1jgovYKv8sISA/mytsYhj+3tc9GzZsKG8qpnqu7aHlPnmuJb3T0ChW97PZtTrBZvC3LOCv3Z6V7LXhSrWVO7YQnzGlulV/VMeUxxUHoF3xjYl+wlLwh/LZ49zUQz8ZgF5QU1a6ru2h6rb8oJ1X3bDf3ZaWbQBNTibUHqzp2vr7xwXmkV3xNQs5Yf9oJN5QU1ccpjioPSK/jGoKBB+Gr57GkmmonCt49bYelMk4G/3pXV3yHQL992ejWrVC1edcmZBT0gXHlh4KNPS1Szlh8K3/RgKI81E3veVV7LC4rsnsfyQuFb4Vvhm9uIVf4OBArfvkMXv/hnWHv5+eI4p+UpL0xDGRDfC4Vr0hpbpVcRVjtHcVB6Bd8YFDQIX72vueaxNb2qf3FwwbHqmaq7dKbdGCjvKr7V3SNQ+LbXsznFavG2IOes0L/5tteyF8Vq1tRuWMK8xlbpVT1THlMclF7BNwaFb8JXhW9/Ul3aC90Z7F7QM3e6ft49TbR66wQK39Y7OKBfLV518R9AOitReWEWyIhwNWv5YS/YVF5Qo6A8pjgovYJvDOxL9pIXhL8WQ5xmopl4zILygpo1VXdtj9U35YTqvu2G/oMLmUETUIu3Bak7d76+8sJ5pVV8T0DNWn4ofNOTpjzWTOx5V3ktLyiyex7LC4VvhW8f94E6g9XWUTOs9FZ3j0C/fNvr2ZxitXhbkHNW6M9O91r2oljNmtoNS5jX2Cq9qmfKY4qD0iv4xqCgQfhq+YufZqKZKHwrfNN7sfrbBFj4tnSB3G7hOfVdGjYvDUt9W9J6brKqdDUB5bOrP8f/53nqDFZsld7/D8P/+v9d46D0Kr7VdQTUrAmPKa2KrmBw06o4KL2K71Jd1TPFQHkhDveOrXFQPluqq2ai8G3JBVirMtnawlnjsKR3SSset8pDAspnUPLx0mrvKrZK73GwrwXXOCi9im91HQE1a8JjSquiKxjIF3elV/Fdqpt3N0MnNRNrfliaNaVVeaHwTXVssK4y2drCWeOwpHdJ6+AIJxkHI0uA1d5thu8uWOOg9C7NRFrty7DwmNpjyguCQeGb6patm3ftvlHdW5thxaG67p5X+Ja73gi0cHqpej8O4uKQx1o4VxBQPrtC+6lniPldDJ1O8fxcR3lsrW+Kb3UdgSWPKa2KbntBkd2rm3cL3/Q71d5UbClW+7zwbcsHVK0yWQeQPYCW+raklQ5bxSkB5TMq+nBxtXcVW6X3MNbZL6tU3xTf6joCataEx5RWRVcwuGlVHJRexXepruqZYqC8EAf7Dqj8UN1++ZYHLiDQ4r1DXuOwpHdJ6wUj1yMQAeUzJJeUVRdexVbpJXA7JxTW6l5AQM2a2A1Kq8IsGBS+qW7Zunl3M3Ram2Hr4p9dXXmhX779bF99+PTKZB1A9gBa6tuS1lbDLgHlsyUiau8qtkqv6tkaB6VX8a2uI6BmTXhMaVV0BYPCN9UtWzfv2ncf1b21GVYcqut+jFP4lrveCLRw7ijWOCzpXdLaatgloHy2RERd/BVbpVf1bI2D0qv4VtcRULMmPKa0KrqCQeGb6patm3cL3947bM0Pdjo2qqt9Xvi20f9LVCqTrS2cNQ5Lepe0XjJ0PYQQUD4jYlFRtXcVW6UX4e1LGgW2upyAmjWxG5RWBVkwKHxT3bJ1827hW+GbnTFdXe3zwjfduaH6ymQdQPYAWurbktah0U3qJwLKZ0ug1d5VbJVe1bM1Dkqv4ltdR0DNmvCY0qroCgaFb6pbtm7ete8+qntrM6w4VNf9JVzhW+56I9DCuaNY47Ckd0lrq2GXgPLZEhF18VdslV7VszUOSq/iW11HQM2a8JjSqugKBoVvqlu2bt4tfHvvsDU/2OnYqK72eeHbRv8vUalMtrZw1jgs6V3SesnQ9RBCQPmMiEVF1d5VbJVehLcvaRTY6nICatbEblBaFWTBoPBNdcvWzbuFb4VvdsZ0dbXPC99054bqK5N1ANkDaKlvS1qHRjepnwgony2BVntXsVV6Vc/WOCi9im91HQE1a8JjSquiKxgUvqlu2bp51777qO6tzbDiUF33l3CFb7nrjUAL545ijcOS3iWtrYZdAspnS0TUxV+xVXpVz9Y4KL2Kb3UdATVrwmNKq6IrGBS+qW7Zunm38O29w9b8YKdjo7ra54VvG/2/RKUy2drCWeOwpHdJ6yVD10MIAeUzIhYVVXtXsVV6Ed6+pFFgq8sJqFkTu0FpVZAFg8I31S1bN+8WvhW+2RnT1dU+L3zTnRuqr0zWAWQPoKW+LWkdGt2kfiKgfLYEWu1dxVbpVT1b46D0Kr7VdQTUrAmPKa2KrmBQ+Ka6ZevmXfvuo7q3NsOKQ3XdX8IVvuWuNwItnDuKNQ5Lepe0thp2CSifLRFRF3/FVulVPVvjoPQqvtV1BNSsCY8prYquYFD4prpl6+bdwrf3Dlvzg52Ojepqnxe+bfT/EpXKZGsLZ43Dkt4lrZcMXQ8hBJTPiFhUVO1dxVbpRXj7kkaBrS4noGZN7AalVUEWDArfVLds3bxb+Fb4ZmdMV1f7vPBNd26ovjJZB5A9gJb6tqR1aHST+omA8tkSaLV3FVulV/VsjYPSq/hW1xFQsyY8prQquoJB4Zvqlq2bd+27j+re2gwrDtV1fwlX+Ja73gi0cO4o1jgs6V3S2mrYJaB8tkREXfwVW6VX9WyNg9Kr+FbXEVCzJjymtCq6gkHhm+qWrZt3C9/eO2zND3Y6NqqrfV74ttH/S1Qqk60tnDUOS3qXtF4ydD2EEFA+I2JRUbV3FVulF+HtSxoFtrqcgJo1sRuUVgVZMCh8U92ydfNu4Vvhm50xXV3t88I33bmh+spkHUD2AFrq25LWodFN6icCymdLoNXeVWyVXtWzNQ5Kr+JbXUdAzZrwmNKq6AoGhW+qW7Zu3rXvPqp7azOsOFTX/SXcXPimhmLJZGqhK7Zrepe8IC9lgoPymNAqa6qZkJpFbeUHwVdpFVzX9sJNr+IrvKB6JjlIzdU2BPLur19rDIwTqqoJiPNHeVdolXwVB6VZ8VUclF7FV9RdY1v4JlyAa66ZbE0vbt/x8orvcaHwBVtolTWXeiY5qEuD4Ku0Kr6CgdIqQ6c4yK5VWxLIu4Vv0l/VfhIQ57uaX6FVekFxUJoVX8VB6VV8Rd01toVvwgW45prJ1vTi9h0vr/geF1r49oZ0qWfCB4+a6tIg+Cqtiq9goLQWvtmXQNm3ajsCzXDhm3NXld8TEOe7ml+hVbpBcVCaFV/FQelVfEXdNbaFb8IFuOaaydb04vYdL6/4Hhda+Fb49slU6tIgZkJpFXN2qykYKK2Fb4Vv0lurtZvhvT226rWfrluc72p+hVbZf8VBaVZ8FQelV/EVddfYFr4JF+CaayZb04vbd7y84ntcaOFb4Vvhmxirv9Zc2guFb4Vvlw3G0IOa4cK3IbtOSxUBhppfoVU2T3FQmhVfxUHpVXxF3TW2hW/CBbjmmsnW9OL2HS+v+B4XWvhW+Fb4Jsaq8O0/qC7tRxlCXma8HnSMQN4tfDtmpgr9JwERYKj5FVqlPRQHpVnxVRyUXsVX1F1jW/gmXIBrrplsTS9u3/Hyiu9xoYVvhW+Fb2KsCt8K3y7zVQ+6jsDS2a6C4zUG17mjJ50kIAIM5V2h9STLz7UUB6VZ8VUclF7FV9RdY1v4JlyAa66ZbE0vbt/x8orvcaGFb4VvhW9irArfCt8u81UPuo7A0tle+HadL3rSeQIiwFDzK7SeJ/qsqDgozYqv4qD0Kr6i7hrbwjfhAlxzzWRrenH7jpdXfI8LLXwrfCt8E2NV+Fb4dpmvetB1BJbO9sK363zRk84TEAGGml+h9TzRwrfPTPODc9ka28I35wVWec1ka3pZ41BhxVfIXbs0CAa3mks9UwzUy5riu+bdNY8pvnGQE1xtSSDvdlZKf1X7SUCcP2p+hVbpBcVBaVZ8FQelV/EVddfYFr4JF+CaayZb04vbd7y84ntcaL98e0O61DPhg0dNdWkQfJVWxVcwUFrXgthFDlJztQ2BZrjwzTirqp8JiPNdza/QKh2hOCjNiq/ioPQqvqLuGtvCN+ECXHPNZGt6cfuOl1d8jwstfCt8+2QqdWkQM6G0ijm71RQMlNbCtyfZNZ9JT/z02s3w3h776Z5d/fxi76r5FVpl3xQHpVnxVRyUXsVX1F1jW/gmXIBrrplsTS9u3/Hyiu9xoYVvhW+Fb2Ks/lpzaS8UvhW+XTYYQw9qhgvfhuw6LVUEGGp+hVbZPMVBaVZ8FQelV/EVddfYFr4JF+CaayZb04vbd7y84ntcaOFb4Vvhmxirwrf/oLq0H2UIeZnxetAxAnm38O2YmSr0nwREgKHmV2iV9lAclGbFV3FQehVfUXeNbeGbcAGuuWayNb24fcfLK77HhRa+Fb4VvomxKnwrfLvMVz3oOgJLZ7sKjtcYXOeOnnSSgAgwlHeF1pMsP9dSHJRmxVdxUHoVX1F3jW3hm3ABrrlmsjW9uH3Hyyu+x4UWvhW+Fb6JsSp8K3y7zFc96DoCS2d74dt1vuhJ5wmIAEPNr9B6nuizouKgNCu+ioPSq/iKumtsC9+EC3DNNZOt6cXtO15e8T0utPCt8K3wTYxV4Vvh22W+6kHXEVg62wvfrvNFTzpPQAQYan6F1vNEC98+M80PzmVrbAvfnBdY5TWTrelljUOFFV8hd+3SIBjcai71TDFQL2uK75p31zym+MZBTnC1JYG821kp/VXtJwFx/qj5FVqlFxQHpVnxVRyUXsVX1F1jW/gmXIBrrplsTS9u3/Hyiu9xof3y7Q3pUs+EDx411aVB8FVaFV/BQGldC2IXOUjN1TYEmuHCN+Osqn4mIM53Nb9Cq3SE4qA0K76Kg9Kr+Iq6a2wL34QLcM01k63pxe07Xl7xPS608K3w7ZOp1KVBzITSKubsVlMwUFoL355k13wmPfHTazfDe3vsp3t29fOLvavmV2iVfVMclGbFV3FQehVfUXeNbeGbcAGuuWayNb24fcfLK77HhRa+Fb4Vvomx+mvNpb1Q+Fb4dtlgDD2oGS58G7LrtFQRYKj5FVpl8xQHpVnxVRyUXsVX1F1jW/gmXIBrrplsTS9u3/Hyiu9xoYVvhW+Fb2KsCt/+g+rSfpQh5GXG60HHCOTdwrdjZqrQfxIQAYaaX6FV2kNxUJoVX8VB6VV8Rd01toVvwgW45prJ0msNsbR4lRcs4Z3qS164Uc0PzltrXlAk8tidrPCDYiu0Lu4bxUHNmqirPCa0VvNJQHl3yQ9rDNb0qnlb46D0Kr6irtoLim3hm3ABrrlmsvRaQ6jlIFQrLwitizWXvLD4MrzkiTUvKLbtnMK3h7fWvNAM9wWN2ou6rvLu0gyvMVjTqzy8xkHpVXxFXbUXFNvCN+ECXHPNZOm1hlDLQahWXhBaF2sueaHwzTpszQuKRjun8K3wTU2Xr9v8esbiCer8WfLDGoM1vcK3t5prHJRexVfUVXtBsS18Ey7ANddMll5rCLUchGrlBaF1seaSFwrfrMPWvKBotHMK3wrf1HT5us2vZyyeoM6fJT+sMVjTK3xb+Kao2rpqL6iZKHyzfiDV10yWXmKDt6JqOQjVygtC62LNJS8UvlmHrXlB0WjnFL4Vvqnp8nWbX89YPEGdP0t+WGOwplf4tvBNUbV11V5QM1H4Zv1Aqq+ZLL3EBoVvFutkdXVQKBhqNyi9S3XXvKDY5rHCt8I3NV2+bvPrGYsnqPNnyQ9rDNb0Ct8Wvimqtq7aC2omCt+sH0j1NZOll9ig8M1inayuDgoFQ+0GpXep7poXFNs8VvhW+Kamy9dtfj1j8QR1/iz5YY3Bml7h28I3RdXWVXtBzUThm/UDqb5msvQSGxS+WayT1dVBoWCo3aD0LtVd84Jim8cK3wrf1HT5us2vZyyeoM6fJT+sMVjTK3xb+Kao2rpqL6iZKHyzfiDV10yWXmKDwjeLdbK6OigUDLUblN6lumteUGzzWOFb4ZuaLl+3+fWMxRPU+bPkhzUGa3qFbwvfFFVbV+0FNROFb9YPpPqaydJLbFD4ZrFOVlcHhYKhdoPSu1R3zQuKbR4rfCt8U9Pl6za/nrF4gjp/lvywxmBNr/Bt4ZuiauuqvaBmovDN+oFUXzNZeokNCt8s1snq6qBQMNRuUHqX6q55QbHNY4VvhW9qunzd5tczFk9Q58+SH9YYrOkVvi18U1RtXbUX1EwUvlk/kOprJksvsUHhm8U6WV0dFAqG2g1K71LdNS8otnms8K3wTU2Xr9v8esbiCer8WfLDGoM1vcK3hW+Kqq2r9oKaicI36wdSfc1k6SU2KHyzWCerq4NCwVC7QeldqrvmBcU2jxW+Fb6p6fJ1m1/PWDxBnT9LflhjsKZX+LbwTVG1ddVeUDNR+Gb9QKqvmSy9xAaFbxbrZHV1UCgYajcovUt117yg2OaxwrfCNzVdvm7z6xmLJ6jzZ8kPawzW9ArfFr4pqrau2gtqJgrfrB9I9TWTpZfYoPDNYp2srg4KBUPtBqV3qe6aFxTbPFb4VvimpsvXbX49Y/EEdf4s+WGNwZpe4dvCN0XV1lV7Qc1E4Zv1A6m+ZrL0EhsUvlmsk9XVQaFgqN2g9C7VXfOCYpvHCt8K39R0+brNr2csnqDOnyU/rDFY0yt8W/imqNq6ai+omSh8s34g1ddMll5ig8I3i3WyujooFAy1G5TepbprXlBs81jhW+Gbmi5ft/n1jMUT1Pmz5Ic1Bmt6hW8L3xRVW1ftBTUThW/WD6T6msnSS2xQ+GaxTlZXB4WCoXaD0rtUd80Lim0eK3wrfFPT5es2v56xeII6f5b8sMZgTa/wbeGbomrrqr2gZqLwzfqBVF8zWXqJDQrfLNbJ6uqgUDDUblB6l+queUGxzWOFb4Vvarp83ebXMxZPUOfPkh/WGKzpFb4tfFNUbV21F9RMFL5ZP5DqayZLL7FB4ZvFOlldHRQKhtoNSu9S3TUvKLZ5rPCt8E1Nl6/b/HrG4gnq/FnywxqDNb3Ct4Vviqqtq/aCmonCN+sHUn3NZOklNih8s1gnq6uDQsFQu0HpXaq75gXFNo8VvhW+qenydZtfz1g8QZ0/S35YY7CmV/i28E1RtXXVXlAzUfhm/UCqr5ksvcQGhW8W62R1dVAoGGo3KL1Ldde8oNjmscK3wjc1Xb5u8+sZiyeo82fJD2sM1vQK3xa+Kaq2rtoLaiYK36wfSPU1k6XXvfwQg70WFX1Ti0xolWxVbcVX6VV1hR9ie++WYKt8IC/SUnO1twiomVA7Z0nvkla5H5UXtiZt6/xRPWsmrGvrm+Urqq/NROGbcAGuuWay9Ba+PUZi7VDDo3y8vOJ7XCguKHZObAvfsG0rP0pA7BsZHC/pXdJa+OYHWPlBKFd3BsVgTa/oWXtXUbV112ai8M36gVRfM1l6C98K38gq+KOoujxdo/7cU8TOiW3h2zmHVuk7ERD7ppdAu2/UPl/zwtocKr6CQx6zMyx61t5VVG1dtRfUDBe+WT+Q6msmS2/hW+EbWQWFb/+CVewcdQhf44xzTxFsz6n7s1J9k3SrfSOgZkJ5d0nvktZFL6xNsPKD4ND8Fr6995XyrvKZmAlVc41t4ZtyAqy7ZrL0Fr4VvsGF8K50h7C77MXWsZXTUd8k3WovBi5Ld7IlrYteWJtg5QfBQZ09isGaXtGzW801Dkqv4ivqrs1E4ZtwAa65ZrL0Fr4VvuGl8Fq+Q9gFRLF1bOV01DdJt9qLgcvSnWxJ66IX1iZY+UFwUGePYrCmV/Ss8E1RtXXXZqLwzfqBVF8zWXoL3wrfyCr4o6i6PF2j/txTxM6JbeHbOYdW6TsREPuml0C7b9Q+X/PC2hwqvoJDHrMzLHrW3lVUbV21F9QMF75ZP5DqayZLb+Fb4RtZBYVv/4JV7Bx1CF/jjHNPEWzPqfuzUn2TdKt9I6BmQnl3Se+S1kUvrE2w8oPg0PwWvr33lfKu8pmYCVVzjW3hm3ICrLtmsvQWvhW+wYXwrnSHsLvsxdaxldNR3yTdai8GLkt3siWti15Ym2DlB8FBnT2KwZpe0bNbzTUOSq/iK+quzUThm3ABrrlmsvQWvhW+4aXwWr5D2AVEsXVs5XTUN0m32ouBy9KdbEnrohfWJlj5QXBQZ49isKZX9KzwTVG1dddmovDN+oFUXzNZegvfCt/IKvijqLo8XaP+3FPEzolt4ds5h1bpOxEQ+6aXQLtv1D5f88LaHCq+gkMeszMsetbeVVRtXbUX1AwXvlk/kOprJktv4VvhG1kFhW//glXsHHUIX+OMc08RbM+p+7NSfZN0q30joGZCeXdJ75LWRS+sTbDyg+DQ/Ba+vfeV8q7ymZgJVXONbeGbcgKsu2ay9Ba+Fb7BhfCudIewu+zF1rGV01HfJN1qLwYuS3eyJa2LXlibYOUHwUGdPYrBml7Rs1vNNQ5Kr+Ir6q7NROGbcAGuuWay9Ba+Fb7hpfBavkPYBUSxdWzldNQ3Sbfai4HL0p1sSeuiF9YmWPlBcFBnj2Kwplf0rPBNUbV112ai8M36gVRfM1l6C98K38gq+KOoujxdo/7cU8TOiW3h2zmHVuk7ERD7ppdAu2/UPl/zwtocKr6CQx6zMyx61t5VVG1dtRfUDBe+WT+Q6msmS2/hW+EbWQWFb/+CVewcdQhf44xzTxFsz6n7s1J9k3SrfSOgZkJ5d0nvktZFL6xNsPKD4ND8Fr6995XyrvKZmAlVc41t4ZtyAqy7ZrL0Fr4VvsGF8K50h7C77MXWsZXTUd8k3WovBi5Ld7IlrYteWJtg5QfBQZ09isGaXtGzW801Dkqv4ivqrs1E4ZtwAa65ZrL0Fr4VvuGl8Fq+Q9gFRLF1bOV01DdJt9qLgcvSnWxJ66IX1iZY+UFwUGePYrCmV/Ss8E1RtXXXZqLwzfqBVF8zWXoL3wrfyCr4o6i6PF2j/txTxM6JbeHbOYdW6TsREPuml0C7b9Q+X/PC2hwqvoJDHrMzLHrW3lVUbV21F9QMF75ZP5DqayZLb+Fb4RtZBYVv/4JV7Bx1CF/jjHNPEWzPqfuzUn2TdKt9I6BmQnl3Se+S1kUvrE2w8oPg0PwWvr33lfKu8pmYCVVzjW3hm3ICrLtmsvQWvhW+wYXwrnSHsLvsxdaxldNR3yTdai8GLkt3siWti15Ym2DlB8FBnT2KwZpe0bNbzTUOSq/iK+quzcRc+CaaVk0bDqmhqG8R0KFehG3g0qVhz2Fqn695QXFYcoTqmWKbXrvPhXdVz4RWGb4pvWt8FQe1c4Re1bMlBoKrfp+Ir+yaqa1mrfDN9GuyqjJZC2fSDlOilXenIECxaobrG2waKp0X9gIMZIV+IfAKdm0mlF7hs7UzYontrV9rfIXH1kJT1bM17yovxFeR3aurvFD4tucFpliZrIXOWlbhVwLKuwG2QUN923OY2udrXlAclhyheqbYptfuc+Fd1TOhdS3EKXx7ukDtHOEzNRNLDATXR834SrpbtZUXCt+2fEDVKpO10GnbKt63t9wDaobVzuFAfvAD8sJegKHsquZ3zWPpVQ7b+2WW8oIirGZY6VV1l/qmerbEQPlABtLxlV0ztdWsFb6Zfk1WVSZr4UzaYUq08u4dOeycAAAgAElEQVQUBChWzXB9g01DpfNC4dvqLwTUvlmbCaVXrBzVM6H1VnOJrQwaFF9Vd6lvaiaWGCgfyJmIr+yaqa1mrfDN9GuyqjJZC2fSDlOilXenIECxaobrG2waKp0XCt8K3z4O19pMKL1i5aydEUtsZdAgvCBrLvVNzcQSA+mF+Eq6W7WVFwrftnxA1SqTtdBp2yren51yD6gZVjuHA/nBD8gLhW+Fb4VvV63AtTNC7UfFe42v4rDUN9WzJQbKBzKQjq/smqmtZq3wzfRrsqoyWQtn0g5TopV3pyBAsWqG6xtsGiqdFwrfCt8K39B6+aPs2hmh9qPivcZXcVjqm+rZEgPlg8I3SXavtpq1wrc9LzDFymQtdNayCr8SUN4NsA0a6tuew9Q+X/OC4rDkCNUzxTa9dp8L76qeCa23msq7Su8aX8VhqW+qZ0sMlA8K3yTZvdpq1grf9rzAFCuTtdBZyypc+HaJB9QMq51zCZQf+pC8sBdgKKuq+V3zWHqVw/qvnTqy98pqhrXu0/XVDJ/WKXu2xEBwfdRUMxFf2TVTW3mh8M30a7KqMlkLZ9IOU6KVd6cgQLFqhusbbBoqnRcK31ZfUtS+WZsJpVesHNUzofVWc4mtDHIUX1V3qW9qJpYYKB/ImYiv7JqprWat8M30a7KqMlkLZ9IOU6KVd6cgQLFqhusbbBoqnRcK3wrfPg7X2kwovWLlrJ0RS2xl0CC8IGsu9U3NxBID6YX4SrpbtZUXCt+2fEDVKpO10GnbKt6fTnAPqBlWO4cD+cEPyAuFb4VvhW9XrcC1M0LtR8V7ja/isNQ31bMlBsoHMpCOr+yaqa1mrfDN9GuyqjJZC2fSDlOilXenIECxaobrG2waKp0XCt8K3wrf0Hr5o+zaGaH2o+K9xldxWOqb6tkSA+WDwjdJdq+2mrXCtz0vMMXKZC101rIKvxJQ3g2wDRrq257D1D5f84LisOQI1TPFNr12nwvvqp4JrbeayrtK7xpfxWGpb6pnSwyUDwrfJNm92mrWCt/2vMAUK5O10FnLKlz4dokH1AyrnXMJlB/6kLywF2Aoq6r5XfNYepXD9v5rnMoLirCaYaVX1V3qm+rZEgPlg8I3SXavtpq1wrc9LzDFymQtdNayChe+XeIBNcNq51wC5Yc+JC8Uvj2sr+Z3zWPpdctQeUwpVl5Qetf4Kg5LfVM9W2KgfFD4Jsnu1VazVvi25wWmWJmshc5aVuHCt0s8oGZY7ZxLoPzQh+SFwrfCt4/DvzYTSq9YiWtnxBJbGTQIL8iaS31TM7HEQHohvpLuVm3lhcK3LR9QtcpkLXTator3XzvlHlAzrHYOB/KDH5AXCt8K3wrfrlqBa2eE2o+K9xpfxWGpb6pnSwyUD2QgHV/ZNVNbzVrhm+nXZFVlshbOpB2mRCvvTkGAYtUM1zfYNFQ6LxS+Fb4VvqH18kfZtTNC7UfFe42v4rDUN9WzJQbKB4VvkuxebTVrhW97XmCKlcla6KxlFX4loLwbYBs01Lc9h6l9vuYFxWHJEapnim167T4X3lU9E1pvNZV3ld41vorDUt9Uz5YYKB8Uvkmye7XVrBW+7XmBKVYma6GzllW48O0SD6gZVjvnEig/9CF5YS/AUFZV87vmsfQqh/VfO3Vk75XVDGvdp+urGT6tU/ZsiYHg+qipZiK+smumtvICC98MhqouElALRw1Fet2lLLaO7a1yfB3f2Dq2efd5si+da0taF19a49uZthoI5N28m3cX39jTfAWBwrcrKP/wZ/TS2kvrYwTyQl54vw6X/LCktTBrM8xaC4h6wb77rN3gzrXYOrZ5154TeTfv/vDX/z7+vxAofMsanEAHUAdQ4dvHMeulde+ltT3WHlsNjtVLdntsb48pL6jguL3b3l3du3k37/IX7B4wSaDwbbJtW6I7gDqACt8K3/62tZZ2w5LWtRfs9NpfYCi+hW+Fb+/3uvBDe7f7Y+Fb98f1++PWW3tqNYHCN024+v1JxqsHxMVUvVT1LXYvVfqlKu/2UrX6UrXmXaW3M61zQp8ThW+dE6vnRN7Nu0UAEfgbgcK3fMEJdAB1AD1MlhfyQhfpvsX+Dt9it8vcfykxtp0T3Rk6J9bPifZYe4y/YPeASQKFb5Nt2xLdAdQB1EW6i3QX6b/v7X491K+H9K+HbvXFOZx38672rvDtTXPezbt59+OdpFmz72pbb+6plQQK3yTdar8QaKHbhb7Ed0lr3n0usF5U2mMPN+SFXlrzQi+tf7veit3QnaH743uvLflhSWv3XX/fLRKIwNvd6ZaNhCMCkkAHUJenh7/yQl7oIv1x24oX1i7S/iLdLuvXQ51rfpc1Z90ZujP4OevO4O8M8j272lsE+uXbVr8m1XZ56vLUS0qXp78tr6XdsKS1i7S/SOeHwrfONX+uNWfdHwvf/Jx1Z/B3hskX+EQTAoVvBGtFVw/LDiB7AHWR7iK9uhvybt5d9a461/rV5t0R7Qa3G2Lr2Obd7rudaX++r6tzrWQgAg8ChW95gRPo8tTl6WGyvJAXVi97eTfvrnpXvWSrl5RmrVnrzvDxat6s7QXd7bH2GH/B7gGTBArfJtu2JboDqAOoi3QX6b9traXdsKRVhS23ur0E7r0EKj/khbzwfq8LP7R3uz+ufumRd/Pu1tt6aq8iUPh2Fekf/JwOoA6gwrfCt8K3vx8C4oVVhS2Fb88edq4VxHau+XOtOev+WPjm56w7w5OxupP94Bigj/6JQOFbluAEujx1eeolpctT4Vvh238dNp0Te+eEeknJC3teUMF8XsgLhW/dH9fvj/xFuwdMESh8m2rXptguT12eCt+6PK1fntpj7bHVl0D1q4bCt7sj2g1uN8TWsc27z40udlnezbubb+2p1gQK3zTh6ncxffWAONzXLk9dRrqMrAYYeTfvrnpXnROdaYVv72dC+KG9295d3bt5N+8WAUTgbwQK3/IFJ9AB1AH0MFleyAtdpD+uXPHCqsKWW930Frg8HJwX8kLh28d93h2nO0733e44/MW6B0wTKHybbt+G+C4jXUa6jHQZ+du2WtoNS1oL355uKyByAVFsHduC7tjqYLNzwp4T3Rl699l4S0/l1QQK364m/gOf1wHUAVT4VvhW+Pb35V+A0Uv26kt23s272rvdH7s/vvfYkh+WtBbE2iD2B77695H/g0DhW/bgBDqAujwVvhW+Fb4Vvv3XYdM5sXdOFL4VvhW+fdxq7bG9PXZTLHZZXsgL/AW7B0wSKHybbNuW6A6gDqDCt8K3wrfCt8K3/312i5dA9auGJa3qBVuxTW/Bpg428+6TsNhlvfv07vO/T/z+L34igd//qO3wE2n2mSPwHwTE4b54eVoyydp6zGP2hW3Ju2teUGzjoMiaX4ssnmnqnMi7zmNqKvKCIlvdCEQgAt+DQOHb9+hjn2KAwNpFWukdaNWbRHWRVgxUzxSHNb2qb6JubDe/dRdeUDXXPJbevS8nVM/UTHRWKrLVjUAEIvA9CBS+fY8+9ikGCKhL5Nplb6BVhW+fmrTmMaV3ybtr+0axjYMi636VpOZ3zQtreoXTFAOh9VYz7yqy1Y1ABCLwPQgUvn2PPvYpBgioS+TaZW+gVYVvhW9LNv2r1rV9o4DHQZEtfHuQXTuDlV7hNDW/Qmvhm6Ja3QhEIALfh0Dh2/fpZZ/kixNQl0h1kVZ6v3ibPshTbBUD1TPFYU2v6puoG9s71TgId22yXfPCml7hNMVAaC18U1SrG4EIROD7ECh8+z697JN8cQLqErkWjHzxNhW+/aVBax5Tepe8u7ZvFNs4KLJ7weaaF9b0CqcpBkJr4ZuiWt0IRCAC34dA4dv36WWf5IsTUJdIFTQovV+8TYVvhW9LFv1XrWp+1b5R0OOgyBa+Pciqmci7zmNqKvKCIlvdCEQgAt+DQOHb9+hjn2KAwNpFWukdaNWbRHWRVgxUzxSHNb2qb6JubO9U4yDctcl2zQtreoXTFAOh9Vazs1KRrW4EIhCB70Gg8O179LFPMUBAXSLXLnsDrSp8+9SkNY8pvUveXds3im0cFNm9YHPNC2t6hdMUA6G18E1RrW4EIhCB70Og8O379LJP8sUJqEukChqU3i/epg/yFFvFQPVMcVjTq/om6sb2TjUOwl2bbNe8sKZXOE0xEFoL3xTV6kYgAhH4PgQK375PL/skX5yAukSuBSNfvE2Fb39p0JrHlN4l767tG8U2DorsXrC55oU1vcJpioHQWvimqFY3AhGIwPchUPj2fXrZJ/niBNQlUgUNSu8Xb1PhW+HbkkX/VauaX7VvFPQ4KLKFbw+yaibyrvOYmoq8oMhWNwIRiMD3IFD49j362KcYILB2kVZ6B1r1JlFdpBUD1TPFYU2v6puoG9s71TgId22yXfPCml7hNMVAaL3V7KxUZKsbgQhE4HsQKHz7Hn3sUwwQUJfItcveQKsK3z41ac1jSu+Sd9f2jWIbB0V2L9hc88KaXuE0xUBoLXxTVKsbgQhE4PsQKHz7Pr3sk3xxAuoSqYIGpfeLt+mDPMVWMVA9UxzW9Kq+ibqxvVONg3DXJts1L6zpFU5TDITWwjdFtboRiEAEvg+Bwrfv08s+yRcnoC6Ra8HIF29T4dtfGrTmMaV3ybtr+0axjYMiuxdsrnlhTa9wmmIgtBa+KarVjUAEIvB9CBS+fZ9e9km+OAF1iVRBg9L7xdtU+Fb4tmTRf9Wq5lftGwU9Dops4duDrJqJvOs8pqYiLyiy1Y1ABCLwPQgUvn2PPvYpBgisXaSV3oFWvUlUF2nFQPVMcVjTq/om6sb2TjUOwl2bbNe8sKZXOE0xEFpvNTsrFdnqRiACEfgeBArfvkcf+xQDBNQlcu2yN9CqwrdPTVrzmNK75N21faPYxkGR3Qs217ywplc4TTEQWgvfFNXqRiACEfg+BArfvk8v+yRfnIC6RKqgQen94m36IE+xVQxUzxSHNb2qb6JubO9U4yDctcl2zQtreoXTFAOhtfBNUa1uBCIQge9DoPDt+/SyT/LFCahL5Fow8sXbVPj2lwateUzpXfLu2r5RbOOgyO4Fm2teWNMrnKYYCK2Fb4pqdSMQgQh8HwKFb9+nl32SL05AXSJV0KD0fvE2Fb4Vvi1Z9F+1qvlV+0ZBj4MiW/j2IKtmIu86j6mpyAuKbHUjEIEIfA8Cv2//Puj3+Chf81Oog1h82rWLXnrvLlAeE3yVVjEP1dwlsORdoXWxc2o3xHfRDUbzmsfW9IqurTFY0yt6tlhT9U2w6EwTVJ81l7xwU50ftt6DX3pW+NYQPwioAVaLLL2Fb3Z6q75KQOyGtT221rv4rnVsT++ax9b0CkesMVjTK3q2WFP1TbAQ9xuhc7XmkhcK3/begwvfLtgMS0OsFrpikN69paO8cMEo94ghAmI3KO8KrUOtepMa38WubWle89iaXuGGNQZrekXPFmuqvgkW3RkE1WfNJS8Uvu29Bxe+2fl9qb40xGqhKwbp3Vs6ygsXjHKPGCIgdoPyrtA61KrCt8VmjWpem+E1vcIWawzW9IqeLdZUfRMsujMIqoVvlqqtruZXzVp/dmr9UPgGA0g1FGtDvKRXacVjXPkxAmI3KO8KrWPtol9UxXfRDUbz2gyv6RVdW2Owplf0bLGm6ptg0ZkmqBa+Waq2uppfNWuFb9YPhW+Fb28OU0O8tHSUVjzGlR8jIGZNeVdoHWtX4dtiwwY1r83wml5hiTUGa3pFzxZrqr4JFt0ZBNXCN0vVVlfzq2at8M36ofCt8K3w7d2MqQWJx7jyYwTEgam8K7SOtavwbbFhg5rXZnhNr7DEGoM1vaJnizVV3wSL7gyCauGbpWqrq/lVs1b4Zv1Q+Fb4VvhW+Ia3TOU/ExAH5trhvuaK+K51bE/vmsfW9ApHrDFY0yt6tlhT9U2wEPcboXO15pIXbozzg/v39RXbwje8HZaGWJlMMUjv3bxLfJVWPMaVHyMgdoPyrtA61q65PbbIN81bZ+Xa2a78tbZ31/Sqvq3VVX0THLozCKrPmkteKHzbew9+6dnt3d3a+GdXXxpitdAVg/TuLR3lhZ+9Zfr0nwmI3aC8K7QuOiK+i13b0rzmsTW9wg1rDNb0ip4t1lR9Eyy6MwiqhW+Wqq2u5lfNWuGb9QP7VZKQrUy2NhTpvbtL+EGxFfNQzV0CS94VWhc7p3ZDfBfdYDSveWxNr+jaGoM1vaJnizVV3wSLzjRBtfDNUrXV1fyqWSt8s34ofBv7s8ibHdaGeEmv0orHuPJjBMSBqbwrtI6160VufBe7tqV5zWNreoUb1his6RU9W6yp+iZYdGcQVAvfLFVbXc2vmrXCN+sH9kIhZCuTrQ1Feu/uEn5QbMU8VHOXwJJ3hdbFzqndEN9FNxjNax5b0yu6tsZgTa/o2WJN1TfBojNNUC18s1RtdTW/atYK36wfCt8Gf9GwNsRLepVWPMaVHyMgDkzlXaF1rF0vcuO72LUtzWseW9Mr3LDGYE2v6NliTdU3waI7g6Ba+Gap2upqftWsFb5ZP7AXCiFbmWxtKNJ7d5fwg2Ir5qGauwSWvCu0LnZO7Yb4LrrBaF7z2Jpe0bU1Bmt6Rc8Wa6q+CRadaYJq4Zulaqur+VWzVvhm/VD4NviLhrUhXtKrtOIxrvwYAXFgKu8KrWPtepEb38WubWle89iaXuGGNQZrekXPFmuqvgkW3RkE1cI3S9VWV/OrZq3wzfqBvVAI2cpka0OR3ru7hB8UWzEP1dwlsORdoXWxc2o3xHfRDUbzmsfW9IqurTFY0yt6tlhT9U2w6EwTVAvfLFVbXc2vmrXCN+uHwrfBXzSsDfGSXqUVj3HlxwiIA1N5V2gda9eL3Pgudm1L85rH1vQKN6wxWNMrerZYU/VNsOjOIKgWvlmqtrqaXzVrhW/WD+yFQshWJlsbivTe3SX8oNiKeajmLoEl7wqti51TuyG+i24wmtc8tqZXdG2NwZpe0bPFmqpvgkVnmqBa+Gap2upqftWsFb5ZPxS+Df6iYW2Il/QqrXiMKz9GQByYyrtC61i7XuTGd7FrW5rXPLamV7hhjcGaXtGzxZqqb4JFdwZBtfDNUrXV1fyqWSt8s35gLxRCtjLZ2lCk9+4u4QfFVsxDNXcJLHlXaF3snNoN8V10g9G85rE1vaJrawzW9IqeLdZUfRMsOtME1cI3S9VWV/OrZq3wzfqh8G3wFw1rQ7ykV2nFY1z5MQLiwFTeFVrH2vUiN76LXdvSvOaxNb3CDWsM1vSKni3WVH0TLLozCKqFb5aqra7mV81a4Zv1A6muTEbEwqJqKBRfpRcirjQioDyG5M6VbdYKsx6mbdbmxndOcPvm3rKlWVvrmWKrOCi9c8thSHBeuDdLcVBWaNb2elb4pqYB1m3Q7IJUfNcWOrTwjy+tPPbjwb4CaNbci/Aa22atraAJrM2E4rE0a2s9U2wVB6VXebe6LsBY84KaCeWxNb6Cw1rPCt+EC3DNBq3wDVus8phAM2wBrx3Egoby2BpbxUH0rJqbBNZmQlFemrW1nim2ioPSq7xb3cK3hwfUTCiPNWvOu6pnhW+KLKzboBW+QXtV+gICzbCFvHZ5EjSUx9bYKg6iZ9XcJLA2E4ry0qyt9UyxVRyUXuXd6roAY80LaiaUx9b4Cg5rPSt8Ey7ANRu0wjdsscpjAs2wBbx2EAsaymNrbBUH0bNqbhJYmwlFeWnW1nqm2CoOSq/ybnUL3x4eUDOhPNasOe+qnhW+KbKwboNW+AbtVekLCDTDFvLa5UnQUB5bY6s4iJ5Vc5PA2kwoykuzttYzxVZxUHqVd6vrAow1L6iZUB5b4ys4rPWs8E24ANds0ArfsMUqjwk0wxbw2kEsaCiPrbFVHETPqrlJYG0mFOWlWVvrmWKrOCi9yrvVLXx7eEDNhPJYs+a8q3pW+KbIwroNWuEbtFelLyDQDFvIa5cnQUN5bI2t4iB6Vs1NAmszoSgvzdpazxRbxUHpVd6trgsw1rygZkJ5bI2v4LDWs8I34QJcs0ErfMMWqzwm0AxbwGsHsaChPLbGVnEQPavmJoG1mVCUl2ZtrWeKreKg9CrvVrfw7eEBNRPKY82a867qWeGbIgvrNmiFb9Belb6AQDNsIa9dngQN5bE1toqD6Fk1NwmszYSivDRraz1TbBUHpVd5t7ouwFjzgpoJ5bE1voLDWs8K34QLcM0GrfANW6zymEAzbAGvHcSChvLYGlvFQfSsmpsE1mZCUV6atbWeKbaKg9KrvFvdwreHB9RMKI81a867qmeFb4osrNugFb5Be1X6AgLNsIW8dnkSNJTH1tgqDqJn1dwksDYTivLSrK31TLFVHJRe5d3qugBjzQtqJpTH1vgKDms9K3wTLsA1G7TCN2yxymMCzbAFvHYQCxrKY2tsFQfRs2puElibCUV5adbWeqbYKg5Kr/JudQvfHh5QM6E81qw576qeFb4psrBug1b4Bu1V6QsINMMW8trlSdBQHltjqziInlVzk8DaTCjKS7O21jPFVnFQepV3q+sCjDUvqJlQHlvjKzis9azwTbgA12zQCt+wxSqPCTTDFvDaQSxoKI+tsVUcRM+quUlgbSYU5aVZW+uZYqs4KL3Ku9UtfHt4QM2E8liz5ryrelb4psjCug1a4Ru0V6UvINAMW8hrlydBQ3lsja3iIHpWzU0CazOhKC/N2lrPFFvFQelV3q2uCzDWvKBmQnlsja/gsNazwjfhAlyzQSt8wxarPCbQDFvAawexoKE8tsZWcRA9q+YmgbWZUJSXZm2tZ4qt4qD0Ku9Wt/Dt4QE1E8pjzZrzrupZ4ZsiC+s2aIVv0F6VvoBAM2whr12eBA3lsTW2ioPoWTU3CazNhKK8NGtrPVNsFQelV3m3ui7AWPOCmgnlsTW+gsNazwrfhAtwzQat8A1brPKYQDNsAa8dxIKG8tgaW8VB9KyamwTWZkJRXpq1tZ4ptoqD0qu8W93Ct4cH1EwojzVrzruqZ4Vviiys26AVvkF7VfoCAs2whbx2eRI0lMfW2CoOomfV3CSwNhOK8tKsrfVMsVUclF7l3eq6AGPNC2omlMfW+AoOaz0rfBMuwDUbtMI3bLHKYwLNsAW8dhALGspja2wVB9Gzam4SWJsJRXlp1tZ6ptgqDkqv8m51C98eHlAzoTzWrDnvqp4VvimysG6DVvgG7VXpCwg0wxby2uVJ0FAeW2OrOIieVXOTwNpMKMpLs7bWM8VWcVB6lXer6wKMNS+omVAeW+MrOKz17Pc/qGsKBJL7S+kVJltjoPQKtreaygtrHATf2Aqqz5prfJf0Kq3WEeerr+2x+nb3gOibYiu0drb7c+L8tnEV81hfYjt3uZ2rNVc/Ag8C4nxf27vKDYVvr2SFyVTT1syr9Cq+ygtrHATf2Aqq/qVKeXfJD0qrdcT56soL55Xal0ulV9UVfVMzIbQWvvlzQnlX1M1jdj+u8V3ymNBazQh8JiDO9/bC697tl2/2ABLjvGZepVew7YKuqNo5W/OYoiwOy5tWxXdJr9KqvKDqKi8ovfXtTlb0TbEVWjvbC9/e75g8tnknUztHnD/KY0JrNSNQ+HadB/rl2yvrFnp/bvkYO+WFDuI8plf7mneX9Cqt2hOn66/tsfpW+NbZ/nELNBMmjF4MeJUX1Dmh9J4+J9UXHkJnNSPwNwJi1toLr1969Ms3++2PGOk18yq9gu3i5UlxEHXFMu+S43/RoGZ4yQ9Kq5gzWVN5QWmub4VvhW+Fb5/3i9pjat+kt3c1dUZWNwKFb9d6oF++vfJWB6ZoZ4ewoLobYFgaZ6urOVMzcfbT+2prfJf0Kq3eFWefsDZr9a3wrfCt8K3w7e/ngNqP6pxQes+ekm7nCp3VjEDh27UeKHwrfHtznDrU1CGsRiUOimx/durI3iuveXdJr9KqPXG6fvv8NNFr6om+qZkQWhf3o3KG6pvSK+rmse4MwlfvayqPad3Vj4A6L9VMrJ1phW+Fb4Vvn/asGmK1dJaOidjabq3xXdKrtFpHnK++tsfq290Dom+KrdCqXiYU2/OT+6yo+iY1n66dxwrfTnvqcz3lMa27+hFQ56WaibUzrfCt8K3wrfDtspNGLUi10C8Dc+hBa3yX9Cqth1p/WZm1WatvhW+P4VBeaCYuWz/HHqR6tuax9B6z1B+FlMec4ipHwH5Jo2ZC7THlh8K3wrfCt8I3tV/+qKsWpFrol4E59KA1vkt6ldZDrb+szNqs1bfCt8K3j+uhmTC/BFW/FrnVVXtXeWFNrzhAFQOhtZoR+ExA7AY1E0KrdEThW+Fb4Vvhm9wxH2qrBakW+mVgDj1oje+SXqX1UOsvK7M2a/Wt8K3wrfDt84JUe0ztm/TeO6j4igNU9UxorWYECt+u80DhW+Fb4Vvh22UbR12cuuTYi6niu+QHpfWy4Tv0IOWFQ/L+KFPfCt8K3wrfCt/+vmHVflTnhNIrzh/FQGitZgQK367zQOFb4VvhW+HbZRtHXZy65BS+vTex8IPy7mXDd+hBgu0haX8tU98K3wrfCt8K3wrf5Dnzt9prZ+XVfHre1yYg7k5qJoRW2Z3Ct8K3wrfCN7ljPtRWC1It9MvAHHrQGt8lvUrrodZfVmZt1upb4VvhW+Fb4Vvh22WH5OuD1s7Kq/n0vK9NQNyd1EwIrbI7hW+Fb4VvhW9yxxS+XUbX/Xsoawem0Lt2uCvbCbZK661ufSt8K3wrfCt8K3yT58zfaq+dlVfz6Xlfm4C4O6mZEFpldwrfCt8K3wrf5I4pfLuMrgsa1g5MoXftcFe2E2yV1sK3J1nRNzUTQqv0gtKr5kL1TekVdVXPFNv03l2g+C55TGitZgQ+ExCztrbHlCsK3wrfCt8K39R++aOuWOa3h6iFfhmYQw9a47ukV2k91PrLyqzNWn27W0P0TbEVWuWLu9Krhlr1TekVdVXPFNv0Fr6JOahmBP6NgNhla3tMuaPwrYltm40AACAASURBVPCt8K3wTe2XwrfLyNqL6dqBKfSKi8jF9jjyOMH2iLB/KVLfCt8e1lBeaCbkBJvaqmdrHkuv8Zf6wsOprXIEPhIQu2Ft7ypPFL4VvhW+Fb6p/VL4dhnZwrf3qMUBLy4iF9vjyOME2yPCCt/+E6Pom5oJofUGZ02vmgvFQekVdfNYdwbhK30P0ZqrH4EHAXFOrO1d5YbCt8K3wrfCN7VfCt8uI9tFWl96xUXkYnsceZy6PB0R95ci9e0ORfRNsRVaC9+ew6H6pmZY1M1j3RmEr/Q9RGuufgQK37wHCt8K3wrfCt/8psFzpi7Sl4E59CD1UqX4LulVWg+1/rIyygvqA9S3wjf5MqGCTTUPMoSUmk/XVntM7Zv02rDwtL8W94JgUM1dAmKXre0x1b3CNxwKiMatmVfpFWzlxXSNg+ArlnmXnGen1vgu6VVaxZzJmmt7rL4VvhW+fdwIzYT5Jeji/VF5QZ0TSq84MxUDobWaEfhMQMyamgmhVTpiLnxTMJQhhF5lsiUGgquuWd/cv7mje/fT66/tBjFrawyUZwVbpVUG84qD8pnSK3u3UnutZ2t6hQ/WGCi9gq2s2R5zdNc8prywxkE5QvBVbIVWen/8B5FQIJTJEAYiV7FdYkDA4qL1rfANW4yVX9sNYtbWGCgzCLZKK708/f5NZCufrfWNwEVF13q2ple0bY2B0ivYyprtMUd3zWPKC2sclCMEX8VWaKX3x8K3u22VIcRQrJlMMFisWd8K3xZ9u7Yfb3rFrC2dEdJngq3Uq/qmOKzplb1bqb3WszW9wgdrDJRewVbWVHtXal6pveYx5YU1Dspfgq9iK7TKd5/+7PTVtcoQYijWTCYYLNasbyYUWfTCmual/Vj4Zt2l9phSrbyrOKzpVX1bqrvWszW9wgtrDJRewVbWVHtXal6pveYx5YU1Dspfgq9iK7QWvilnvaurDCGkr5lMMFisWd8K3xZ9Kw8gxUPM2tIZobiqYFPqVX0THpOzpvTK3q3UzmP3Ti15rJ6tTNdHnUseWyOsZkJxUF5Y47DEV7Fd80K/fHt1rTKEGIo1kwkGizXr29blfNFjSvPSflQvgWsMlBfUHlN6Vd8UhzW9qm9Lddd6tqZXeGGNgdIr2Mqaau9KzSu11zymvLDGQflL8FVshVb6ZWj/5tvdtsoQYijWTCYYLNasb4Vvi75d24+Fb9Zlao8p1epsVxzW9Kq+LdVd69maXuGFNQZKr2Ara6q9KzWv1F7zmPLCGgflL8FXsRVa5btPv3x7da0yhBiKNZMJBos161vh26Jv5QGkeIhZWzojFFcVbEq9qm/CY3LWlF7Zu5XaeezeqSWP1bOV6fqoc8lja4TVTCgOygtrHJb4KrZrXih8K3x7m1s1FGoxrNVdWw6Cr2IgtFbzSWBtNwifrTFQ/hVsldbFMEv5bK1v0hOna6/1bE3v6X61FwTRa2q2xxxntReUYuWFNQ5LfBXbNS8UvhW+Fb6pzfWp7tpyEFgUA6G1moVv7z2gLg1rPlubYdU3xWFN75p/hd61nq3prWdb/zSO6Nejptq7UvNKbbUX1OdXXljjsMRXsV3zQuFb4Vvhm9pchW9/kFUL8qIW/tjHqANTARU+W2OwxFZpvdVVfRMeW9Qre7dSO4/dO6VmQvigngmqvuaSxzyNs09QM3FW5bOa8sIahyW+iu2aFwrfCt8K39TmKnwrfLvIW/ox6sBUusVBvMZgia3SuhhmKZ+JmZB9W6q91rM1vcILawyUXsFW1myPObprHlNeWOOgHCH4KrZCK70/9l87vdtWGUIMxZrJBIPFmvVt65vxRY8pzUv78cZAzNoaA+UFwVZplWe74qB8pvTK3q3UXuvZml7hgzUGSq9gK2u2xxzdNY8pL6xxUI4QfBVboZXeHwvfCt8eg6uGQi2Gtbpry0HwVQyE1mo+CaztBuGzNQbKv4Kt0kovT79/E9nKZ2t9I3BR0bWerekVbVtjoPQKtrJme8zRXfOY8sIaB+UIwVexFVrp/bHwrfCt8E2tro9115aDoKIYCK3VLHx77wF1aVjz2doMq74pDmt61/wr9K71bE1vPdv66xzRr0dNtXel5pXaai+oz6+8sMZhia9iu+aF/s23V9cqQ4ihWDOZYLBYs76ZPwdc9MKa5qX9eGMrZm2NgfKYYKu00m8u++WbbNtUbbUb1Kyt6RVmWGOg9Aq2sqaaCal5pfaax5QX1jgofwm+iq3QSu+P/fLtbltlCDEUayYTDBZr1jcTiix6YU3z0n4sfLPuUntMqVbeVRzW9Kq+LdVd69maXuGFNQZKr2Ara6q9KzWv1F7zmPLCGgflL8FXsRVaZTbUL99eXasMIYZizWSCwWLN+lb4tuhbeQApHmLWls4IxVUFm1Kv6pvwmJw1pVf2bqV2Hrt3aslj9Wxluj7qXPLYGmE1E4qD8sIahyW+iu2aFwrfCt/e5lYNhVoMa3XXloPgqxgIrdV8EljbDcJnawyUfwVbpXUxzFI+W+ub9MTp2ms9W9N7ul/tBUH0mprtMcdZ7QWlWHlhjcMSX8V2zQuFb4VvhW9qc32qu7YcBBbFQGitZuHbew+oS8Oaz9ZmWPVNcVjTu+ZfoXetZ2t669nWP40j+vWoqfau1LxSW+0F9fmVF9Y4LPFVbNe8UPhW+Fb4pjZX4dsfZNWCvKiFP/Yx6sBUQIXP1hgssVVab3VV34THFvXK3q3UzmP3TqmZED6oZ4Kqr7nkMU/j7BPUTJxV+aymvLDGYYmvYrvmhcK3wrfCN7W5Ct8K3y7yln6MOjCVbnEQrzFYYqu0LoZZymdiJmTflmqv9WxNr/DCGgOlV7CVNdtjju6ax5QX1jgoRwi+iq3QSu+Pa/+1U9U4Zd6lumvmXWK79q2wWjrKY2teUHrVfqxv/YJKefZRN4/dSagZ1v37yfXXvKs8tsRhjYHSuza3ymOC75JW+Y4i2K75dpGv8G9euDt37pdvNc6tHDFovUw8+6X4KkeIWVtjoNiquqJn8tKgOIi6a2yVXsE2jz2prvVN+WGp7tq5pjy2xGGNgdK7NGfynBB81TwIrWts13y7yFf4V3l3zQ+Fb2sdg3rFoBW+Fb69t6zyGByLqdLqYKtv7hdJiq3yghoIxUHpVXXX+qY4LNVd867y2BKHNQZK79KcrQUYah6UF9b05t07gSU/KK1zXujPTtda5vS2eB1beWlQqsWSVB5TDNbqip4telf0bY2t0ivY5rEn1bW+KT8s1V0715THljisMVB6l+ZMnhOCr5oHoXWN7ZpvF/kK/yrvrvmhX76tdQzqFYMmU3mIgpRWfIlY9G3KGgPFVtVVB1t92/p2cXHv5rH7VlAzrHZOdbf+K5/SY0szrOZMMVB61+Z3ie+S1sVwKO/aO4Pwb3vs3rPCt7XphXrFoMmLHkRBSiu+RCx6CVxjoNiquupgq28uFFFslReUdxUHpVfVXeub4rBUd827ymNLHNYYKL1Lc7YWEKl5UF5Y05t3C9/WPPDQW/i22jmgu8ULoL4rqfgq1eKAX2Og2Kq6omfywqs4iLprbJVewTaPPamu9U35Yanu2rmmPLbEYY2B0rs0Z/KcEHzVPAita2zXfLvIV/hXeXfND4Vvax2DesWg3eQ2bPemKb7KEqJvawwUW1VX9GzRu4LvGlulV7DNY4VvyldX1F0719RuWOKwxkDpvWI+Tj5DeUzwXdIqz2DB9qSnrqqVH8oDHl4rfLtq6gaes7YYBpB+kKj4Kg7iwFxjoNiquqJn8lKmOIi6a2yVXsE2jxW+KV9dUXftXFO7YYnDGgOl94r5OPkM5THBd0mrPIMF25OeuqpWfih8K3y7atqGnrO2GIbQvkhVfBUHcWCuMVBsVV3Rs0XvCr5rbJVewTaPFb4pX11Rd+1cU7thicMaA6X3ivk4+QzlMcF3Sas8gwXbk566qlZ+KHwrfLtq2oaes7YYhtAWvr02S3lszQtKr7rk1Dd3aVBslReUdxUHpVfVXeub4rBUd827ymNLHNYYKL1Lc7YWEKl5UF5Y05t37wSW/KC0znnhH0SiIV6zgvtlFrLYHGA1EwqE6NsaA8VW1RU9kxdexUHUXWOr9Aq2eexJda1vyg9LddfONeWxJQ5rDJTepTmT54Tgq+ZBaF1ju+bbRb7Cv8q7a37o33xb6xjUKwZNpvIQBSmt+BKx6NuUNQaKraqrDrb6tvXt4uLezWP2W2y1c6rrvrhUbDsn2ufKW7quOifETCxpXQyHtNdO188Pbu+e7pWuV/imCQ/VX1sMQ2hfpCq+isPSZUQxWKsrerboXdG3NbZKr2Cbx55U1/qm/LBUt7P93q0lDmrOFAOld2nOpMcE3zUvrOnNu/YLO+EHMWdrPnjZY/3Z6WLbjGYxaDelDdvexVT1TXnMTMReVTVr9c3tMcVWeUFNheKg9Kq6a31THJbqrnlXeWyJwxoDpXdpzgrf9sIW9S6x5ts17yq97bHXPKDwbXGEjWZ1cWrYCt8ejlUeMxOxV1XNWn0rfNPTkMfsi5Xu30+uv+bdzon2+eq8qlkTM7GkVYUthW/PScsPbu+u7bN++bbWMah3bTFAFKS04kvEol8srjFQbFVdcYGUlzLFQdRdY6v0CrZ57El1rW/KD0t118415bElDmsMlN6lOZPnhOCr5kFoXWO75ttFvsK/yrtrfih8W+sY1CsGrW89/LceyhJiSSqPKQZrdUXP5KVhie8aW6VX9azdcCe71jflh6W6a95VHlvisMZA6V2aM3kXEXzVPAita2zXfLvIV/hXeXfND4Vvax2DesWg9TJR+PbesspjcCymSquDrb65UESxVV5QA6E4KL2q7lrfFIelumveVR5b4rDGQOldmrO1AEPNg/LCmt68a7+wE35Q3p3zQv/m21rLnF4xaIVvhW+Fb25mP1dWB5vaDdeR+f8/aY2t0vv/J/n3CnnMXqRV36q79V/5lHeypRlW+1ExUHrX5neJ75LWtWBzzbeLfIV/22N35/bLt8UJRprFoMmLHsLAyiq+SrBYkmsMFFtVV/RMXhoUB1F3ja3SK9jmsSfVtb4pPyzVXTvXlMeWOKwxUHqX5kyeE4KvmgehdY3tmm8X+Qr/Ku+u+eH37Z8YWRKtGidMVvC05Kyn1rzwmsz/vq2Hs/9rfs/yXK+mZk1wUd4VWhcveoqDqqu8u+SzNQZKr/KY8oLioPQKvoqB0LpYc8kL8rwUvVtjKxjImmo3qL4t6VValR9YzwrfXNBQ+KbGwdZVy0ENsaIhOCgGQmvzq5zlg26hXHlXaJUvE2sc4qsIuD+3VB5T54QivMZB6RV817wgGMiaS16Q56VgvMZWMJA11W5QfVvSq7QqP7CeFb4VvinTrtZVy0ENseIsOCgGQmvhm3JW4ZsnuxeMXMHk5DPaOXseUz076av3tTovFVnnXad4q7LyrqKwtBvW2KqeqbrKC6pvS3qVVuUF1rPCt8I3ZdrVumo5qCFWnAUHxUBoLXxTzip882Tdy6Wa4SuYnHxGO2fPY6pnJ31V+KZofqy75oVrqJx7yto5seSHNbbnXHVNJeUF1bclvUqrcgbrWeFb4Zsy7WpdtRzUECvOgoNiILQWvilnFb55snvByBVMTj6jnbPnMdWzk74qfFM0C9+uIXt/irrrqc+wtBvW2KqeqbrKC6pvS3qVVuUF1rPCt8I3ZdrVumo5qCFWnAUHxUBoXbxAKi+ouqpvQq/yrtB6q6nYrnGIryKw5zE1E4qwmjXFQekVfBUDoXWx5pIX5HkperfGVjCQNdVuUH1b0qu0Kj+wnhW+Fb4p067WVctBDbHiLDgoBkJr4Zty1rOu6ptQrrwrtMqXiTUO8VUECt8c2XtlNWtq7yq9grNiILQu1lzygjwvRe/W2AoGsqbaDapvS3qVVuUH1rPCt8I3ZdrVumo5qCFWnAUHxUBolS8/qmdrdVXfBAflXaFVvkyscYivIlD45sgWvmm2S2ePZiHqr50TS35YYyv8JWsqL6i+LelVWpUfWM8K3wrflGlX66rloIZYcRYcFAOhtfBNOetZV/VNKFfeFVoL3xRV790ln6n5VQyUXuW2NQ5Kr+C75gXBQNZc8oI8LwXjNbaCgaypdoPq25JepVX5gfWs8K3wTZl2ta5aDmqIFWfBQTEQWgvflLN8gCGUK+8KrfJlYo1DfBWBfvnmyN4rq1nrvHTe1Z5Yqa+8qz6/mgmhd42tYCBrKi+ovi3pVVqVH1jPCt8K35RpV+uq5aCGWHEWHBQDoVW+/KierdVVfRMclHeF1sI3RdUHx0s+U/OrGCi9ym1rHJRewXfNC4KBrLnkBXleCsZrbAUDWVPtBtW3Jb1Kq/ID61nhW+GbMu1qXbUc1BArzoKDYiC0Fr4pZ/kAQyhX3hVa5cvEGof4KgLu10PKY+qcUITXOCi9gu+aFwQDWXPJC/K8FIzX2AoGsqbaDapvS3qVVuUH1rPCt8I3ZdrVumo5qCFWnAUHxUBoLXxTzip882T3gpErmJx8Rjtnz2OqZyd99b5W56Ui67zrFG9VVt5VFJZ2wxpb1TNVV3lB9W1Jr9KqvMB6VvhW+KZMu1pXLQc1xIqz4KAYCK2Fb8pZhW+erHu5VDN8BZOTz2jn7HlM9eykrwrfFM2Pdde8cA2Vc09ZOyeW/LDG9pyrrqmkvKD6tqRXaVXOYD0rfCt8U6ZdrauWgxpixVlwUAyE1sI35azCN092Lxi5gsnJZ7Rz9jymenbSV4Vvimbh2zVk709Rdz31GZZ2wxpb1TNVV3lB9W1Jr9KqvMB6VvhW+KZMu1pXLQc1xIqz4KAYCK2LF0jlBVVX9U3oVd4VWm81Fds1DvFVBPY8pmZCEVazpjgovYKvYiC0LtZc8oI8L0Xv1tgKBrKm2g2qb0t6lVblB9azwrfCN2Xa1bpqOaghVpwFB8VAaC18U8561lV9E8qVd4VW+TKxxiG+ikDhmyN7r6xmTe1dpVdwVgyE1sWaS16Q56Xo3RpbwUDWVLtB9W1Jr9Kq/MB6VvhW+KZMu1pXLQc1xIqz4KAYCK3y5Uf1bK2u6pvgoLwrtMqXiTUO8VUECt8c2cI3zXbp7NEsRP21c2LJD2tshb9kTeUF1bclvUqr8gPrWeFb4Zsy7WpdtRzUECvOgoNiILQWvilnPeuqvgnlyrtCa+Gbouq9u+QzNb+KgdKr3LbGQekVfNe8IBjImktekOelYLzGVjCQNdVuUH1b0qu0Kj+wnhW+Fb4p067WVctBDbHiLDgoBkJr4Ztylg8whHLlXaFVvkyscYivItAv3xzZe2U1a52XzrvaEyv1lXfV51czIfSusRUMZE3lBdW3Jb1Kq/ID61nhW+GbMu1qXbUc1BArzoKDYiC0ypcf1bO1uqpvgoPyrtBa+Kao+uB4yWdqfhUDpVe5bY2D0iv4rnlBMJA1l7wgz0vBeI2tYCBrqt2g+rakV2lVfmA9K3wrfFOmXa2rloMaYsVZcFAMhNbCN+UsH2AI5cq7Qqt8mVjjEF9FwP16SHlMnROK8BoHpVfwXfOCYCBrLnlBnpeC8RpbwUDWVLtB9W1Jr9Kq/MB6psI3JVgBVoYQHJRWxVbVFWzlIZxe5YS9umqG85jzguqZUqy8oPQqvorDml7Vt+ruEVjyrtKquta+uZNVfVN8hR/WGCi9gu2tpvKC4qD0Kr6Cg2IgtFKPFb7tHRTKZGqAVd2GeM+7ygtrddUMNxPOCapnSrHygtKr+CoOa3pV36q7R2DJu0qr6lr7pnvpw1vKu2sea9buBFTfFF/hX8VAaJU9+134tndQKJOpAVZ1G+I97yovrNVVM9xMOCeoninFygtKr+KrOKzpVX2r7h6BJe8qrapr7ZvupYVvaro+1m3WLGexe+vZ634sfNs7KMRA2BE21RviPe8aJ+xVVTPcTDgvqJ4pxcoLSq/iqzis6VV9q+4egSXvKq2qa+2b7qWFb2q6Ct+uIetmuP1Y+PbBw+qAF0ZTWq8c6hPPEmxvuhTf9J7o+veokcfufVQzIVyieia0rrFt7z5dsDQTyrvVtQTULhPeVVoVYcGg/bi5H5V31zzWrO3dd9XOWfMu09sv31zCq16A1EJXC1LVZUPx+/bX2Of/l97zTFcrqhnOY84RqmdKsfKC0qv4Kg5relXfqrtHYMm7SqvqWvtm751KeUF5d81jiu8aB6VX8RX+VQyEVpXhvASbhW97B4UymRpgVbch3vOu8sJaXTXDzYRzguqZUqy8oPQqvorDml7Vt+ruEVjyrtKquta+6V768Jby7prHmrU7AdU3xVf4VzEQWmXPCt9eXbvUOKVVDbCq2xB3yVHe0nXVDDcTrnOqZ0qx8oLSq/gqDmt6Vd+qu0dgybtKq+pa+6Z7aeGbmq6PdZs1y1ns3nr2uh/75dveQSEGwo6wqd4Q73nXOGGvqprhZsJ5QfVMKVZeUHoVX8VhTa/qW3X3CCx5V2lVXWvfdC8tfFPTVfh2DVk3w+3HwrcPHlYHvDCa0nrlUJ94lmB706X4pvdE179HjTx276OaCeES1TOhdY1te/fpgqWZUN6triWgdpnwrtKqCAsG7cfN/ai8u+axZm3vvqt2zpp3md5++eYSXvUCpBa6WpCqLhuK/oMLc8GI8piqq2a4mVAdc6G8Uqy8oPQ2E5sXdOWH6joCS7OmtCq6au8qDulVTnB3hrWeKcJrHJRexVfsHMVAaFUZzkuwWfhW+KYGV9dtiPe8qz2xUn/uoBgLpIUPVM+EVnlpUHoV384J1bHqrhJYmjWlVfWufdO99OEt5d01jzVrm1+sCf+ueZfpLXzbOyjEQKjlKOuyoRgLGpQfFF/piZXaaz1b0yt8oBgIrYVvT6pqjyk/KL3KZ9XdI7DkXaVVdU3Nr+KQXuWEfvnmyNowa23WFGfBoX3zmjkVvhW+qcHVdRviPe9qT6zUF4eaDFzW9AofKAZCq/SC0qv4dk6ojlV3lcDSrCmtqnftm+6lD28p7655rFmzYaHiK/y75l2mt/Bt76AQA6GGV9ZlQ9Ev317apvhKT6zUVjOseramV/hAMRBaF+dX8W0mlMOqu0pgadaUVtW79s3eO5XygvLumscU3zUOSq/iK/yrGAit8h7dv/n26tqlximtaoBV3Ya4S47ylq6rZriZcJ1TPVOKlReUXsVXcVjTq/pW3T0CS95VWlXX2jfdSx/eUt5d81izdieg+qb4Cv8qBkKr7FnhW+GbmltetyHuksNNhh4wd1CM/RpUtE31TGiVlwalV/HtnFAdq+4qgaVZU1pV79o33UsL39R0fazbrFnOYvfWs9f92J+d7h0UYiDsCJvqDfGed40T9qqqGW4mnBdUz5Ri5QWlV/FVHNb0qr5Vd4/AkneVVtW19k330sI3NV2Fb9eQdTPcfix8++BhdcALoymtVw71iWcJtjddim96T3T9e9TIY/c+qpkQLlE9E1rX2LZ3ny5Ymgnl3epaAmqXCe8qrYqwYNB+3NyPyrtrHmvW9u67aueseZfp7ZdvLuFVL0BqoasFqeqyoRj7EzvlB8VX+WGp7lrP1vQKLygGQqs6e5RWddGTHJQf2rvSZdVemzU1Z8oJan4Vh/QqJ/RFviNrw6y1WVOcBYf2zWvmVPhW+KYGV9dtiPe8qz2xUl8cagUNtvuqZ0q12o9Kr+KrOKzpVX2r7h6BJe8qrapr7ZvupQ9vKe+ueaxZs2Gh4iv8u+Zdprfwbe+gEAOhhlfWZUPRL99e2qb4Sk+s1FYzrHq2plf4QDEQWhfnV/FtJpTDqrtKYGnWlFbVu/bN3juV8oLy7prHFN81Dkqv4iv8qxgIrfIe/fsfREKBUCZDGJTcqbp5wbZriW9zlhcsAVd9zbtLe0FecpQjFN8lnykGqmeq7lLPFIPqWgJrs6ZmYomDYmCddr76Us/Of/oqXkFgbdYK315dsda4K8x86hlri3fNC0t819iemoGr6ix54Somp56z5t01L8T37tQlDmseO7ULPtdZ6pliUF1LYG3W1EwscVAMrNPOV1/q2flPX8UrCKzNWuFb4Rufi7XFOzfE6M9khTHW2AoGsubarEkWp2uveXfNC/EtfDs9s1fVW/PuVVx6zjkC7fM7yyUO7YW9np2b2CpdSWBt1grfCt/4fCwdljcYc0Nc+MY9vPKAtVlb4dpe8J1q7xa+eZeZJ6x511CoqiSwdrarmVjioBhIn4naSz0Tn7+ansDarBW+Fb7xqVhbvHNDXPjGPbzygLVZW+Fa+OY71d4tfPMuM09Y866hUFVJYO1sVzOxxEExkD4TtZd6Jj5/NT2BtVkrfCt841OxtnjnhrjwjXt45QFrs7bCtfDNd6q9W/jmXWaesOZdQ6GqksDa2a5mYomDYiB9Jmov9Ux8/mp6AmuzVvhW+ManYm3xzg1x4Rv38MoD1mZthWvhm+9Ue7fwzbvMPGHNu4ZCVSWBtbNdzcQSB8VA+kzUXuqZ+PzV9ATWZq3wrfCNT8Xa4p0b4sI37uGVB6zN2grXwjffqfZu4Zt3mXnCmncNhapKAmtnu5qJJQ6KgfSZqL3UM/H5q+kJrM1a4VvhG5+KtcU7N8SFb9zDKw9Ym7UVroVvvlPt3cI37zLzhDXvGgpVlQTWznY1E0scFAPpM1F7qWfi81fTE1ibtcK3wjc+FWuLd26IC9+4h1cesDZrK1wL33yn2ruFb95l5glr3jUUqioJrJ3taiaWOCgG0mei9lLPxOevpiewNmuFb4VvfCrWFu/cEBe+cQ+vPGBt1la4Fr75TrV3C9+8y8wT1rxrKFRVElg729VMLHFQDKTPRO2lnonPX01PYG3WCt8K3/hUrC3euSEufOMeXnnA2qytcC18851q7xa+eZeZJ6x511CoqiSwdrarmVjioBhIn4naSz0Tn7+ansDarBW+Fb7xqVhbvHNDXPjGPbzygLVZW+Fa+OY71d4tfPMuM09Y866hUFVJYO1sJygipAAAIABJREFUVzOxxEExkD4TtZd6Jj5/NT2BtVkrfCt841OxtnjnhrjwjXt45QFrs7bCtfDNd6q9W/jmXWaesOZdQ6GqksDa2a5mYomDYiB9Jmov9Ux8/mp6AmuzVvhW+ManYm3xzg1x4Rv38MoD1mZthWvhm+9Ue7fwzbvMPGHNu4ZCVSWBtbNdzcQSB8VA+kzUXuqZ+PzV9ATWZq3wrfCNT8Xa4p0b4sI37uGVB6zN2grXwjffqfZu4Zt3mXnCmncNhapKAmtnu5qJJQ6KgfSZqL3UM/H5q+kJrM1a4VvhG5+KtcU7N8SFb9zDKw9Ym7UVroVvvlPt3cI37zLzhDXvGgpVlQTWznY1E0scFAPpM1F7qWfi81fTE1ibtcK3wjc+FWuLd26IC9+4h1cesDZrK1wL33yn2ruFb95l5glr3jUUqioJrJ3taiaWOCgG0mei9lLPxOevpiewNmuFb4VvfCrWFu/cEBe+cQ+vPGBt1la4Fr75TrV3C9+8y8wT1rxrKFRVElg729VMLHFQDKTPRO2lnonPX01PYG3WCt8K3/hUrC3euSEufOMeXnnA2qytcC18851q7xa+eZeZJ6x511CoqiSwdrarmVjioBhIn4naSz0Tn7+ansDarBW+Fb7xqVhbvHNDXPjGPbzygLVZW+Fa+OY71d4tfPMuM09Y866hUFVJYO1sVzOxxEExkD4TtZd6Jj5/NT2BtVkrfCt841OxtnjnhrjwjXt45QFrs7bCtfDNd6q9W/jmXWaesOZdQ6GqksDa2a5mYomDYiB9Jmov9Ux8/mp6AmuzNhe+KcBqOSi9wsqKgdDay/CTqvLYmh+Ez9bYrukVPVurWc9sx+JbqGcd9uuX8pjSrc72JQ6KgerZEtsbgzW+om/1TFD17z5WddUj8OtX4durC9RBsbR8FQM1aEts5WVEcVjzg/DZGts1vaJnazXrme1YfAvfrMMK3x581ayJ/q3db5bYyvuu8IKqWc8U2b0zzZKo+hqBwrfCtzfPdhmx46v4qgNe6bWUz1ZfY7um92y3NqvVM9u3+O69qKydPcpjajIU3yUOioHq2RLbwre9nbvYs7WZULuhunsECt8K3wrfLppbddlTB5DSexHuI49ZY7um90iTxovUM9vA+O69CK6dPcpjajIU3yUOioHq2RLbxSBH9K2eCarPmmt8LY2qLxEofCt8K3y7aGLVZU8dQErvRbiPPGaN7ZreI00aL1LPbAPjW/hmHdafnT74qlkT/Vu73yyxLXzb27mLPVubCbHHqrlJoPCt8K3w7aLZVZc9dQApvRfhPvKYNbZreo80abxIPbMNjO/ei+Da2aM8piZD8V3ioBioni2xXQxyRN/qmaD6rLnG19Ko+hKBwrfCt8K3iyZWXfbUAaT0XoT7yGPW2K7pPdKk8SL1zDYwvoVv1mH98u3BV82a6N/a/WaJbeHb3s5d7NnaTIg9Vs1NAoVvhW+FbxfNrrrsqQNI6b0I95HHrLFd03ukSeNF6pltYHz3XgTXzh7lMTUZiu8SB8VA9WyJ7WKQI/pWzwTVZ801vpZG1ZcIFL4VvhW+XTSx6rKnDiCl9yLcRx6zxnZN75EmjRepZ7aB8S18sw7rl28PvmrWRP/W7jdLbAvf9nbuYs/WZkLssWpuEih8K3wrfLtodtVlTx1ASu9FuI88Zo3tmt4jTRovUs9sA+O79yK4dvYoj6nJUHyXOCgGqmdLbBeDHNG3eiaoPmuu8bU0qr5EoPCt8K3w7aKJVZc9dQApvRfhPvKYNbZreo80abxIPbMNjG/hm3VYv3x78FWzJvq3dr9ZYlv4trdzF3u2NhNij1Vzk0DhW+Fb4dtFs6sue+oAUnovwn3kMWts1/QeadJ4kXpmGxjfvRfBtbNHeUxNhuK7xEExUD1bYrsY5Ii+1TNB9Vlzja+lUfUlAoVvhW+FbxdNrLrsqQNI6b0I95HHrLFd03ukSeNF6pltYHwL36zD+uXbg6+aNdG/tfvNEtvCt72du9iztZkQe6yamwQK3wrfCt8uml112VMHkNJ7Ee4jj1lju6b3SJPGi9Qz28D47r0Irp09ymNqMhTfJQ6KgerZEtvFIEf0rZ4Jqs+aa3wtjaovESh8K3wrfLtoYtVlTx1ASu9FuI88Zo3tmt4jTRovUs9sA+Nb+GYd1i/fHnzVrIn+rd1vltgWvu3t3MWerc2E2GPV3CRQ+Fb4Vvh20eyqy546gJTei3Afecwa2zW9R5o0XqSe2QbGd+9FcO3sUR5Tk6H4LnFQDFTPltguBjmib/VMUH3WXONraVR9iUDhW+Fb4dtFE6sue+oAUnovwn3kMWts1/QeadJ4kXpmGxjfwjfrsH759uCrZk30b+1+s8S28G1v5y72bG0mxB6r5iaBwrfCt8K3i2ZXXfbUAaT0XoT7yGPW2K7pPdKk8SL1zDYwvnsvgmtnj/KYmgzFd4mDYqB6tsR2McgRfatnguqz5hpfS6PqSwQK3wrfCt8umlh12VMHkNJ7Ee4jj1lju6b3SJPGi9Qz28D4Fr5Zh/XLtwdfNWuif2v3myW2hW97O3exZ2szIfZYNTcJFL4VvhW+XTS76rKnDiCl9yLcRx6zxnZN75EmjRepZ7aB8d17EVw7e5TH1GQovkscFAPVsyW2i0GO6Fs9E1SfNdf4WhpVXyJQ+Fb4Vvh20cSqy546gJTei3Afecwa2zW9R5o0XqSe2QbGt/DNOqxfvj34qlkT/Vu73yyxLXzb27mLPVubCbHHqrlJoPCt8K3w7aLZVZc9dQApvRfhPvKYNbZreo80abxIPbMNjO/ei+Da2aM8piZD8V3ioBioni2xXQxyRN/qmaD6rLnG19Ko+hIBFr4tQZAHhVgO6tIgtEofxOFOd4mD0qp8pmZCcVB6Fd84KLJbe2Ftj7muVXnRC2qPKTcsnRNrbFXPVF3lBdW3Jb1LWpW/bnXXOCi9irGaNaF3ja1g8HLH+ScSBRiv7lqzglo4cbgbQnBQPVMLUjBYfLlUfJUfVN8UB1F3je2aXtGzau59oST3ufLD0n5Ue0GxXaurvKD6tqR3Sav07RoHpVcxVrMm9K6xFQwK395RVeYVRlvSqowrL7yiZ3GwL1WKr/JCM2z9oPqmfCbqrnlsTa/oWTU394LyrvLD0n5cY6t6puoqL6i+Leld0qr8dau7xkHpVYzVrAm9a2wFg8K3wrcPvlobCrVw4nC3heCgeqYWpGBQcPzslvKD6pvymai7xnZNr+hZNQvfrvDA0n5Ue+EKzgvPUF5QfVvSu6RVenWNg9KrGKtZE3rX2AoGhW+Fb4Vvf5msteWgFq/goLSqBSkYFL4Vvim/vq+rZq2ZuKJ7P/sZedf2X82wUK28ILQu1lReUH1b0rukVXp3jYPSqxirWRN619gKBoVvhW+Fb4Vv/7pbxJJcOiRuYASDwrfCN3WgF779SVbN8BU9/KnPUOeE8oLSq/qvOAi9a2wFA1lTeUH1bUnvktY89iSg+qYYq1kTetfYCgaFb4VvhW+Fb4Vv/7Fd1UGhDkullx1Av3+T0mscBIQ1j63pFT2r5p3AmheUXuWHpf24xlb1TNVVXlB9W9K7pFX561Z3jYPSqxirWRN619gKBoVvhW+Fb4VvhW+Fb+p8+Z911aWhA74A42G+vPA/x/DL/R+s7QWlVzVmaSbW2KqeqbrKC6pvS3qXtCp/Fb5JsvbLKqFczYTQKmv+/icSc9+0rh1qysBxsItXrAbVM+UxweDlW49+8TW3d5XHVN01j63pVX2r7t5+VN5VXlDnmtC7xlYwkDWVF1TflvQuac1jTwKqb4qxmjWhd42tYPDyDlj4VoDxMNfaUKiFE4e7IwQH1TO1IAWDwrdnt5QfVN+Uz0TdNbZrekXPqrl3H5P7XPlhaT+qvaDYrtVVXlB9W9K7pFX6do2D0qsYq1kTetfYCgaFb++oKvMKoy1pVcaVF17RszjYlyrFV3mhGbZ+UH1TPhN11zy2plf0rJqbe0F5V/lhaT+usVU9U3WVF1TflvQuaVX+utVd46D0KsZq1oTeNbaCQeFb4dsHX60NhVo4cbjbQnBQPVMLUjAoOH52S/lB9U35TNRdY7umV/SsmoVvV3hgaT+qvXAF54VnKC+ovi3pXdIqvbrGQelVjNWsCb1rbAWDwrfCt8K3v0zW2nJQi1dwUFrVghQMCt8K35Rf39dVs9ZMXNG9n/2MvGv7r2ZYqFZeEFoXayovqL4t6V3SKr27xkHpVYzVrAm9a2wFg8K3wrfCt8K3f90tYkkuHRI3MIJB4VvhmzrQC9/+JKtm+Ioe/tRnqHNCeUHpVf1XHITeNbaCgaypvKD6tqR3SWseexJQfVOM1awJvWtsBYPCt8K3wrfCt8K3/9iu6qBQh6XSyw6g/quvCu3cf1G3mWBWmCu85gWlVzVu6ZxYY6t6puoqL6i+Leld0qr81ZfYkuy9tpo1oVzNhNAqa/ZfO32lq8wrjLaklZq3F3e6eJe8q3wmGMjDUulVfNtliqy7kCmP5QXnhbXKa15QelXf1AwLvWtsBQNZU3lB9W1J75LWPPYkoPqmGKtZE3rX2AoGL++A/0SiAOPVXWtWUAsnDndDCA6qZ2pBCgaFb89uKT+ovimfibprbNf0ip5V805gzQtKr/LD0n5cY6t6puoqL6i+Leld0qr8pd4lFs8JxVjNmtCrZkJolTUL317pKvMKoy1ppebtl29zLyrKu8pnYn67NBS+Kb++r6tmrZm4ons/+xl51/ZfzbBQrbwgtC7WVF5QfVvSu6RVeneNg9KrGKtZE3rX2AoGL++A/fJt75tWNWhrQxGHvKsW46Oumom8u+dd7bXT9dc8tqb3dL+qtxvKK+8qT6hzTehdYysYyJrKC6pvS3qXtOaxJwHVN8VYzZrQu8ZWMCh8e0dVmVcYbUmrMu6Lefvl2wveJQ5Kq/KZmN+1nim2cZBkt/ZCXrBeWKuuzom1fa76pjgIvcoLQutiTeUF1bclvUtapXfXOCi9irGaNaF3ja1gUPhW+PbBV2tDoRZOHO62EBxUz9SCFAwKGp7dUn5QfVM+E3XX2K7pFT2r5p3AmheUXuWHpf24xlb1TNVVXlB9W9K7pFX5S71LLJ4TirGaNaFXzYTQKmv2Z6evdJV5hdGWtFLz9su3uRcV5V3lMzG/XRoK35Rf39dVs9ZMXNG9n/2MvGv7r2ZYqFZeEFoXayovqL4t6V3SKr27xkHpVYzVrAm9a2wFg5d3QPVvvikzqMat6RWGUAyE1mo+CSzNhNKq/KBmIg73jikOom9K65p3ld41voqD8K7SWs/uZJd6prxQ3b0zbe0MzmOWgNrn7Ue7G6wrzlbPC693hsI3e3lSy+zsOFgGQms1C9+u8IA6KJb2gny5VBxE35RW5WPBQGmVL4FSs6i91Le1mRD9kvtR6a2uI6BmQu2FNb2uc1XOC9YDiq9Vfba62mNnVfpq/fLtlbEyxNKwKQbexj/7Ccpjwg9Kq3KAYLAYNKxxEHrzrpqye901voqG8K7SWs/uZJd6prxQXbvHlMfUDCu9+cwRyAuObXeczsr37ip8K3x780OHpV28qvrSgam0KrZqJuKw96JSz9SUWS9Y1eerq51zXmmB6YPpUs+ED6r5JKDOCeWxNb15zRHIC45t4VvhW+HbX+Zr7WATK0IxEFqruXnZU4e78oOaiTjYwEX0rZ6pKbNesKrPVxfePa+ynn24SKP/+JPqW3UdAXVOqL2wptd1rsp5wXpA8bWqz1ZXe+ysSl+tX769MlaGWBo2xcDb+Gc/QXlM+EFpVQ4QDBa/AVvjIPTmXTVlBTmrQc7aTCgHi32jtFbXElAzoTy2ptd272dXzwu2/4qvVX22utpjZ1X6aoVvhW9vLmso/MCJJ6iFLvygtAqut5qCQeHbs1vKD6JvSuuad5XeNb6Kg/Cu0lrP7mSXeqa8UF37JYLymJphpTefOQJ5wbFdvPcLGu2F1ztD/7VTe3lSy6yhEAQ2ayqPiSWptKrOCQaLh/AaB6E376opsy+tVvX56sK751XWs/dMl3qmvFBdOxPKY+pcU3rzmSOQFxzbxXu/oNFeKHz74CtlCLXMGgpBYLOm8piYCaVVdU4wWDyE1zgIvXlXTZl9abWqz1cX3j2vsp4VvilXbddV54TaC2t6t93xtdXnBdsfxdeqPltd7bGzKn21/uz0lbEyxNKwKQbexj/7Ccpjwg9Kq3KAYFD49uyW8oPom9K65l2ld42v4iC8q7TWszvZpZ4pL1TXBtLKY2qGld585gjkBcd28d4vaLQXXu8M/dmpvTypZdZQCAKbNZXHxJJUWlXnBIPFQ3iNg9Cbd9WU2ZdWq/p8deHd8yrr2XumSz1TXqiunQnlMXWuKb35zBHIC47t4r1f0GgvFL598JUyhFpmDYUgsFlTeUzMhNKqOicYLB7CaxyE3ryrpsy+tFrV56sL755XWc8K35Srtuuqc0LthTW92+742urzgu2P4mtVn62u9thZlb5af3b6ylgZYmnYFANv45/9BOUx4QelVTlAMCh8e3ZL+UH0TWld867Su8ZXcRDeVVrr2Z3sUs+UF6prA2nlMTXDSm8+cwTygmO7eO8XNNoLr3eG/uzUXp7UMmsoBIHNmspjYkkqrapzgsHiIbzGQejNu2rK7EurVX2+uvDueZX17D3TpZ4pL1TXzoTymDrXlN585gjkBcd28d4vaLQXCt8++EoZQi2zhkIQ2KypPCZmQmlVnRMMFg/hNQ5Cb95VU2ZfWq3q89WFd8+rrGeFb8pV23XVOaH2wprebXd8bfV5wfZH8bWqz1ZXe+ysSl+tPzt9ZawMsTRsioG38c9+gvKY8IPSqhwgGBS+Pbul/CD6prSueVfpXeOrOAjvKq317E52qWfKC9W1gbTymJphpTefOQJ5wbFdvPcLGu2F1ztDf3ZqL09qmTUUgsBmTeUxsSSVVtU5wWDxEF7jIPTmXTVl9qXVqj5fXXj3vMp69p7pUs+UF6prZ0J5TJ1rSm8+cwTygmO7eO8XNNoLhW8ffKUMoZZZQyEIbNZUHhMzobSqzgkGi4fwGgehN++qKbMvrVb1+erCu+dV1rPCN+Wq7brqnFB7YU3vtju+tvq8YPuj+FrVZ6urPXZWpa/Wn52+MlaGWBo2xcDb+Gc/QXlM+EFpVQ4QDArfnt1SfhB9U1rXvKv0rvFVHIR3ldZ6die71DPlheraQFp5TM2w0pvPHIG84Ngu3vsFjfbC652hPzu1lye1zBoKQWCzpvKYWJJKq+qcYLB4CK9xEHrzrpoy+9JqVZ+vLrx7XmU9e890qWfKC9W1M6E8ps41pTefOQJ5wbFdvPcLGu2FwrcPvlKGUMusoRAENmsqj4mZUFpV5wSDxUN4jYPQm3fVlNmXVqv6fHXh3fMq61nhm3LVdl11Tqi9sKZ32x1fW31esP1RfK3qs9XVHjur0lfrz05fGStDLA2bYuBt/LOfoDwm/KC0KgcIBoVvz24pP4i+Ka1r3lV61/gqDsK7Sms9u5Nd6pnyQnVtIK08pmZY6c1njkBecGwX7/2CRnvh9c7w69evfwTghlhQtYe7U1zlCGy+pKg9lh8sAXHAr3lBMJAXSKXXOm2nuvCv6pnQutOpp1LFd5HFac3KY2s9UxxO9+tRT/EVHJRWxVYwUFrllx5xcF1TbNWsMb2Fb85kqrIyg9Jb3Qjoi5Mi3KwpsrauOIjXvCAYFL5Z38rqwr9rHpN8RW3FV2hdqynmQQYCiq/ioPSqmRAclFbFVjBQWuWsxcF1TbFVs8b0Fr45k6nKygxKb3UjUPiWB64kIA7itb0rGBS+Xenis88S/l3z2Fmivpri65V//SeIeZCBgCKqOCi9aiYEB6VVsRUMlFY5a3FwXVNs1awxvYVvzmSqsjKD0lvdCBS+5YErCYiDeG3vCgaFb1e6+OyzhH/XPHaWqK+m+HrlX/8JYh5kIKCIKg5Kr5oJwUFpVWwFA6VVzlocXNcUWzVrTG/hmzOZqqzMoPRWNwKFb3ngSgLiIF7bu4JB4duVLj77LOHfNY+dJeqrKb5e+dd/gpgHGQgoooqD0qtmQnBQWhVbwUBplbMWB9c1xVbNGtNb+OZMpiorMyi91Y1A4VseuJKAOIjX9q5gUPh2pYvPPkv4d81jZ4n6aoqvV/71nyDmQQYCiqjioPSqmRAclFbFVjBQWuWsxcF1TbFVs8b0Fr45k6nKygxKb3UjUPiWB64kIA7itb0rGBS+Xenis88S/l3z2Fmivpri65V//SeIeZCBgCKqOCi9aiYEB6VVsRUMlFY5a3FwXVNs1awxvYVvzmSqsjKD0lvdCBS+5YErCYiDeG3vCgaFb1e6+OyzhH/XPHaWqK+m+HrlX/8JYh5kIKCIKg5Kr5oJwUFpVWwFA6VVzlocXNcUWzVrTG/hmzOZqqzMoPRWNwKFb3ngSgLiIF7bu4JB4duVLj77LOHfNY+dJeqrKb5e+dd/gpgHGQgoooqD0qtmQnBQWhVbwUBplbMWB9c1xVbNGtNb+OZMpiorMyi91Y1A4VseuJKAOIjX9q5gUPh2pYvPPkv4d81jZ4n6aoqvV/71nyDmQQYCiqjioPSqmRAclFbFVjBQWuWsxcF1TbFVs8b0Fr45k6nKygxKb3UjUPiWB64kIA7itb0rGBS+Xenis88S/l3z2Fmivpri65V//SeIeZCBgCKqOCi9aiYEB6VVsRUMlFY5a3FwXVNs1awxvYVvzmSqsjKD0lvdCBS+5YErCYiDeG3vCgaFb1e6+OyzhH/XPHaWqK+m+HrlX/8JYh5kIKCIKg5Kr5oJwUFpVWwFA6VVzlocXNcUWzVrTG/hmzOZqqzMoPRWNwKFb3ngSgLiIF7bu4JB4duVLj77LOHfNY+dJeqrKb5e+dd/gpgHGQgoooqD0qtmQnBQWhVbwUBplbMWB9c1xVbNGtNb+OZMpiorMyi91Y1A4VseuJKAOIjX9q5gUPh2pYvPPkv4d81jZ4n6aoqvV/71nyDmQQYCiqjioPSqmRAclFbFVjBQWuWsxcF1TbFVs8b0Fr45k6nKygxKb3UjUPiWB64kIA7itb0rGBS+Xenis88S/l3z2Fmivpri65V//SeIeZCBgCKqOCi9aiYEB6VVsRUMlFY5a3FwXVNs1awxvYVvzmSqsjKD0lvdCBS+5YErCYiDeG3vCgaFb1e6+OyzhH/XPHaWqK+m+HrlX/8JYh5kIKCIKg5Kr5oJwUFpVWwFA6VVzlocXNcUWzVrTG/hmzOZqqzMoPRWNwKFb3ngSgLiIF7bu4JB4duVLj77LOHfNY+dJeqrKb5e+dd/gpgHGQgoooqD0qtmQnBQWhVbwUBplbMWB9c1xVbNGtNb+OZMpiorMyi91Y1A4VseuJKAOIjX9q5gUPh2pYvPPkv4d81jZ4n6aoqvV/71nyDmQQYCiqjioPSqmRAclFbFVjBQWuWsxcF1TbFVs8b0Fr45k6nKygxKb3UjUPiWB64kIA7itb0rGBS+Xenis88S/l3z2Fmivpri65V//SeIeZCBgCKqOCi9aiYEB6VVsRUMlFY5a3FwXVNs1awxvYVvzmSqsjKD0lvdCBS+5YErCYiDeG3vCgaFb1e6+OyzhH/XPHaWqK+m+HrlX/8JYh5kIKCIKg5Kr5oJwUFpVWwFA6VVzlocXNcUWzVrTG/hmzOZqqzMoPRWNwKFb3ngSgLiIF7bu4JB4duVLj77LOHfNY+dJeqrKb5e+dd/gpgHGQgoooqD0qtmQnBQWhVbwUBplbMWB9c1xVbNGtNb+OZMpiorMyi91Y1A4VseuJKAOIjX9q5gUPh2pYvPPkv4d81jZ4n6aoqvV/71nyDmQQYCiqjioPSqmRAclFbFVjBQWuWsxcF1TbFVs8b0/oMqz4H4/du57XBl1LJfqmeHP/5buTUOa3pV30RdxVZolZcGpVfVXepb+1G5wNZd65uiIWZtja1goPq1eE4s8V3zrvLZUs8UA1VXeUz1TOlVfOOgyN7rCr5rHlOEfxe+3dEuGUIMxBoDtRgkh/qm1pg5JJzarX0jOaiZEJqXzgi5HwVbWXOtb4qFmLU1toKB6pe8iyjNS3zXvFvPFAFXV3lMzZnSqwjHQZEtfLNkf/0qfHslvLR0WjhuMcgLb31z60yxVYqX9o1isBYQrfVsbSaUz9b6pjgIP6yxFQxUv+RdRGle4rvm3XqmCLi6ymNqzpReRTgOiqx7x17zmCJc+Fb49uattaFYW7xretXSEXUVW6F18aVKcVjqW/tRucDWXeuboiFmbY2tYKD6tXhOLPFd867y2VLPFANVV3lM9UzpVXzjoMgWvlmy/fJtMnhq4bjFIC+89c2tM8VWKV675CgOS31b69kSW+Uvuc+lZlFb+KGZEJ161oyv47vGVpEQe0FpXaurPKZ6pvSqvsVBkXXv2GseU4T75dsr2SVDtHDcYpAva/VNrbH+zTdH1lZWMyFUL50Rt8+/xFb061FzrW+KhfDDGlvBQPVL3kWU5iW+a96tZ4qAq6s8puZM6VWE46DIunfsNY8pwoVvhW9v3lobirXFu6ZXLR1RV7EVWhdfqhSHpb61H5ULbN21vikaYtbW2AoGql+L58QS3zXvKp8t9UwxUHWVx1TPlF7FNw6KbOGbJdufnU4GTy0ctxjkhbe+uXWm2CrFa5ccxWGpb2s9W2Kr/CX3udQsags/NBOiU8+a8XV819gqEmIvKK1rdZXHVM+UXtW3OCiy7h17zWOKcL98eyW7ZIgWjlsM8mWtvqk1tvcndkv7xnVtq29rPVP7RvpB1F7rm2Bwqyn8sMZWMFD9kncRpXmJ75p365ki4Ooqj6k5U3oV4Tgosu4de81jinDhW+Hbm7fWhmJt8a7pVUtH1FVshdbFlyrFYalv7UflAlt3rW+Khpi1NbaCgerX4jmxxHfNu8pnSz1TDFRd5THVM6VX8Y0wT8OOAAAgAElEQVSDIlv4Zsn2Z6eTwVMLxy0GeeGtb26dKbZK8dolR3FY6ttaz5bYKn/JfS41i9rCD82E6NSzZnwd3zW2ioTYC0rrWl3lMdUzpVf1LQ6KrHvHXvOYItwv317JLhmiheMWg3xZq29qjZk/qXJqf/1a2jeSg5oJoXmtZ0tsRb8eNdf6plgIP6yxFQxUv+RdRGle4rvm3XqmCLi6ymNqzpReRTgOiqx7x17zmCJc+Fb49uattaFYW7xretXSEXUVW6F18aVKcVjqW/tRucDWXeuboiFmbY2tYKD6tXhOLPFd867y2VLPFANVV3lM9UzpVXzjoMgWvlmy/dnpZPDUwnGLQV5465tbZ4qtUrx2yVEclvq21rMltspfcp9LzaK28EMzITr1rBlfx3eNrSIh9oLSulZXeUz1TOlVfYuDIuvesdc8pgj3y7dXskuGaOG4xSBf1uqbWmP92akjayurmRCql86I2+dfYiv69ai51jfFQvhhja1goPol7yJK8xLfNe/WM0XA1VUeU3Om9CrCcVBk3Tv2mscU4cK3wrc3b60NxdriXdOrlo6oq9gKrYsvVYrDUt/aj8oFtu5a3xQNMWtrbAUD1a/Fc2KJ75p3lc+WeqYYqLrKY6pnSq/iGwdFtvDNku3PTieDpxaOWwzywlvf3DpTbJXitUuO4rDUt7WeLbFV/pL7XGoWtYUfmgnRqWfN+Dq+a2wVCbEXlNa1uspjqmdKr+pbHBRZ94695jFFuF++vZJdMkQLxy0G+bJW39Qa2/sTu6V947q21be1nql9I/0gaq/1TTC41RR+WGMrGKh+ybuI0rzEd8279UwRcHWVx9ScKb2KcBwUWfeOveYxRbjwrfDtzVtrQ7G2eNf0qqUj6iq2QuviS5XisNS39qNyga271jdFQ8zaGlvBQPVr8ZxY4rvmXeWzpZ4pBqqu8pjqmdKr+Mbh/9i7w7U4jmWJotL7P/S5HxoQYMtXSNRqJmD7N2RH74zMqglAVmQL3yzZ/ux0Mnhq4bjFIC+89c2tM8VWKV675CgOS31b69kSW+Uvuc+lZlFb+KGZEJ16rhlfx3eNrSIh9oLSulZXeUz1TOlVfYuDIus+Y695TBHuN98eyS4ZooXjFoP8sFbf1Bozf1Ll1H77trRvJAc1E0LzWs+W2Ip+PdVc65tiIfywxlYwUP2SdxGleYnvmnfrmSLg6iqPqTlTehXhOCiy7jP2mscU4e8P/xSIKl5dQ0AtHKPWVV0b4vrmQqc1tnnX7QVVea1nioOatTW+ioPqW3Xd+aPYKo+tzZrgq9gKrYs11zwm/LDGQPlMsFVaZV3lB8VX6RWM1xgUvgkX4JrKZFj28fJLi+Hh5eub+/CzxjbvHl8HvOBazxQQNWtrfBUH1bfquvNHsVUeW5s1wVexFVoXa655TPhhjYHymWCrtMq6yg+Kr9IrGK8xKHwTLsA1lcmw7OPllxZD4dut/apnazOhOBwfsseCa3wFh7WeCQZyj63xbSaUw1zdPGbPYde585Wb3/NMX1Zs1tx913bufPVmze5dxXdphtcYFL6d3zO8ojIZF374AUuLQX5oPYyVllM9W5sJxUE1b42v4LDWM8FA7rE1vs2Ecpirm8fsh0DXufOVm9/zTAvfXjNd2zfKEc2a3buK75J/1xgUvqltA+sqk0HJpPTSYpAfWglcVFT1bG0mFAfUtv5kGv7WpuqZqqtmrZlQHavuE4E8Zj8ELjlN7bElBlJrs9Zvvj35q1mze1fxXZrhNQaFb/L0QbWVyZBcVnZpMRS+bR4+yrx5V5F1ddd6pkio82eNr+Kg+lbdvQ/DymNrsya8q9gKrYs11zwm/LDGQPlMsFVaZV3lB8VX6RWM1xgUvgkX4JrKZFj28fJLi6HwrfDt5QDk3ePrgBdc65kCos6fNb6Kg+pbdQvfnjywNmvCu82voPpcc81jwg9rDJQjBFulVdZVflB8lV7BeI1B4ZtwAa6pTIZlHy+/tBgK3wrfCt+Or4BLC67tGwVHnT9rfBUH1bfqFr4Vvj1PQfNrN0L7fG/fKEc0a5uff5ZmWHlMMSh8U9sG1lUmg5JJaTUUROy3b/27WfDfzVqbibyrpszVXeuZIqFmbY2v4qD6Vt29D8PKY2uzJryr2AqtizXXPCb8sMZA+UywVVplXeUHxVfpFYzXGBS+CRfgmspkWPbx8kuL4eHl65v78LPGNu8eXwe84FrPFBA1a2t8FQfVt+q680exVR5bmzXBV7EVWhdrrnlM+GGNgfKZYKu0yrrKD4qv0isYrzEofBMuwDWVybDs4+WXFkPh2639qmdrM6E4HB+yx4JrfAWHtZ4JBnKPrfFtJpTDXN08Zs9h17nzlZvf80xfVmzW3H3Xdu589WbN7l3Fd2mG1xgUvp3fM7yiMhkXfvgBS4tBfmg9jJWWUz1bmwnFQTVvja/gsNYzwUDusTW+zYRymKubx+yHQNe585Wb3/NMC99eM13bN8oRzZrdu4rvkn/XGBS+qW0D6yqTQcmk9NJikB9aCVxUVPVsbSYUB9S2/mQa/tam6pmqq2atmVAdq+4TgTxmPwQuOU3tsSUGUmuz1m++PfmrWbN7V/FdmuE1BoVv8vRBtZXJkFxWdmkxFL5tHj7KvHlXkXV113qmSKjzZ42v4qD6Vt29D8PKY2uzJryr2AqtizXXPCb8sMZA+UywVVplXeUHxVfpFYzXGBS+CRfgmspkWPbx8kuLofCt8O3lAOTd4+uAF1zrmQKizp81voqD6lt1C9+ePLA2a8K7za+g+lxzzWPCD2sMlCMEW6VV1lV+UHyVXsF4jUHhm3ABrqlMhmUfL7+0GArfCt8K346vgEsLru0bBUedP2t8FQfVt+oWvhW+PU9B82s3Qvt8b98oRzRrm59/lmZYeUwxKHxT2wbWVSaDkklpNRRE7Ldv/btZ8N/NWpuJvKumzNVd65kioWZtja/ioPpW3b0Pw8pja7MmvKvYCq2LNdc8JvywxkD5TLBVWmVd5QfFV+kVjNcYFL4JF+CaymRY9vHyS4vh4eXrm/vws8Y27x5fB7zgWs8UEDVra3wVB9W36rrzR7FVHlubNcFXsRVaF2uueUz4YY2B8plgq7TKusoPiq/SKxivMSh8Ey7ANZXJsOzj5ZcWQ+Hbrf2qZ2szoTgcH7LHgmt8BYe1ngkGco+t8W0mlMNc3Txmz2HXufOVm9/zTF9WbNbcfdd27nz1Zs3uXcV3aYbXGBS+nd8zvKIyGRd++AFLi0F+aD2MlZZTPVubCcVBNW+Nr+Cw1jPBQO6xNb7NhHKYq5vH7IdA17nzlZvf80wL314zXds3yhHNmt27iu+Sf9cYFL6pbQPrKpNByaT00mKQH1oJXFRU9WxtJhQH1Lb+ZBr+1qbqmaqrZq2ZUB2r7hOBPGY/BC45Te2xJQZSa7PWb749+atZs3tX8V2a4TUGhW/y9EG1lcmQXFZ2aTEUvm0ePsq8eVeRdXXXeqZIqPNnja/ioPpW3b0Pw8pja7MmvKvYCq2LNdc8JvywxkD5TLBVWmVd5QfFV+kVjNcYsPBtDYTSK0ymaqpBU2yVXsU3Doqsq7vWszW9rnNVXiOgvKs4dP64MEt5Ya1nyruKr9CreqYYpFe4oJpXEFAzcYX2hWe0G9z/eFCxVb4qfHsk29LpIq2G7Kmu8tja0tGcT9Zf69ma3pO9qtY2AeVdRWVt7wq+ioHQ+uADpVd5TNVVfIVe1TPFIL3CBdW8goCaiSu0Lzyj3VD49uTTwrfCt587q8Vg17c62FTfLI2N6ms9W9O74YJUXkFAeVdpX9u7gq9iILQWvj1PguIrZi2P3aiqnim+wgvVtASUx6zqnepq1lTfhN4lrdJZhW+Fb4VvcsJe1G7pXAT64GPWeram92CrKjVOQHlXYREXU6VVfXhXDJQXlF7ZN1Fb8RVaVc8Ug/QKF1TzCgJqJq7QvvCMdkM/RHjyaeFb4Vvh20VbWx1saqFfhOWuH7PWszW9d938xF1KQHlXvcTa3hV8FQOh9cEHSq/ymKqr+Aq9qmeKQXqFC6p5BQE1E1doX3hGu6HwrfDtH5Pa0nEXU8VWLTK1xOOgyLq6az1b0+s6V+U1Asq7ikPnT3cG5S1dd2nW1JwpBunV7q2+IqBmQuldq9tuKHwrfCt8+9feajHYVa4ONtU3S2Oj+lrP1vRuuCCVVxBQ3lXa1/au4KsYCK0PPlB6lcdUXcVX6FU9UwzSK1xQzSsIqJm4QvvCM9oNhW+Fb4VvhW8Xb2t1sKmFfjGeu3zcWs/W9N5l0xP1IQSUd9XLrO1dwVcxEFoL354nQfEVs5bHblRVzxRf4YVqWgLKY1b1TnU1a6pvQu+SVums/s23R7rKELJ5p2uLQevS4C+8qm+n/bVYT+0F1bM1vYueSLMhoLxr1O79FpXg2x5T7rJ1hReU4jxW+Ka8Vd3XBJb2wmLv2mX9EOHJt4VvhW8/d1iLwa5zdbCpvlkaG9XXeramd8MFqbyCgPKu0r62dwVfxUBoffCB0qs8puoqvkKv6plikF7hgmpeQUDNxBXaF57Rbih8K3z7x6S2dNzFVLFVi0wt8Tgosq7uWs/W9LrOVXmNgPKu4tD5051BeUvXXZo1NWeKQXq1e6uvCKiZUHrX6rYbCt8K3wrf/rW3Wgx2lauDTfXN0tiovtazNb0bLkjlFQSUd5X2tb0r+CoGQuuDD5Re5TFVV/EVelXPFIP0ChdU8woCaiau0L7wjHZD4VvhW+Fb4dvF21odbGqhX4znLh+31rM1vXfZ9ER9CAHlXfUya3tX8FUMhNbCt+dJUHzFrOWxG1XVM8VXeKGaloDymFW9U13Nmuqb0LukVTqrf/Ptka4yhGze6dpi0Lo0+Auv6ttpfy3WU3tB9WxN76In0mwIKO8atXu/RSX4tseUu2xd4QWlOI8VvilvVfc1gaW9sNi7dlk/RHjybeFb4dvPHdZisOtcHWyqb5bGRvW1nq3p3XBBKq8goLyrtK/tXcFXMRBaH3yg9CqPqbqKr9CreqYYpFe4oJpXEFAzcYX2hWe0GwrfCt/+MaktHXcxVWzVIlNLPA6KrKu71rM1va5zVV4joLyrOHT+dGdQ3tJ1l2ZNzZlikF7t3uorAmomlN61uu2GwrfCt8K3f+2tFoNd5epgU32zNDaqr/VsTe+GC1J5BQHlXaV9be8KvoqB0PrgA6VXeUzVVXyFXtUzxSC9wgXVvIKAmokrtC88o91Q+Fb4VvhW+HbxtlYHm1roF+O5y8et9WxN7102PVEfQkB5V73M2t4VfBUDobXw7XkSFF8xa3nsRlX1TPEVXqimJaA8ZlXvVFezpvom9C5plc7q33x7pKsMIZt3urYYtC4N/sKr+nbaX4v11F5QPVvTu+iJNBsCyrtG7d5vUQm+7THlLltXeEEpzmOFb8pb1X1NYGkvLPauXdYPEZ58W/hW+PZzh7UY7DpXB5vqm6WxUX2tZ2t6N1yQyisIKO8q7Wt7V/BVDITWBx8ovcpjqq7iK/SqnikG6RUuqOYVBNRMXKF94RnthsK3wrd/TGpLx11MFVu1yNQSj4Mi6+qu9WxNr+tcldcIKO8qDp0/3RmUt3TdpVlTc6YYpFe7t/qKgJoJpXetbruh8K3wrfDtX3urxWBXuTrYVN8sjY3qaz1b07vhglReQUB5V2lf27uCr2IgtD74QOlVHlN1FV+hV/VMMUivcEE1ryCgZuIK7QvPaDcUvhW+XRS+qWETi0Yt3iUGD1zXOCi9wmPKC4pBeoULfE3lB6FceUxolTVVzxRfpVcxFhwUA6G1s/3ZWUt8l7TKgFfN2tK+WZvheqbcVd2XBJTPxO5VWtcc0b/59tgxZQhhXmWyGNzIrnFQeoXP1DwoBukVLvA1lR+EcuUxoVXWVD1TfJVexVhwUAyE1s72wrfVD6zSu0v7RnIQO0ftx7WeKb3V3fvMujYTymOFb4VvP72lhkIcamog1g53qVcwVl5Y8+6aXuEFWVPxFZrVTAitsqbqmeKr9CrGgoNiILTKszK97kNgbB1btWse6tY394N81TfVM6W3unY3CD+oO8OaFwrfCt8K3/4xtWo5iEUmP1CIZbbGIL3CBb6mmmGhXHlMaJU1Vc8UX6VXMRYcFAOhVZ6V6XUfAmPr2KpdU/hWz6S3qv2awNI5rLSueaLwrfCt8K3w7bK91UXaXsoU38sMcuhBSwd8PduciSWPqQ/DioGaifTeZm2J75LWNbaHjttflqlv/eab9Fe1nwksnWtK65ofCt8K3wrfCt8u21tdyDaDhssMcuhBSwe8molDKC8ro3qm+Cq9CrjgoBgIrQ9c01v49jRfeUFtmj2PqdBUeUx1Tu1dpbe6e58n1mZCeazwrfCt8K3wTe2Xf9VVh7ta6Om9zBpHH6T8cFTkYzHlMaFV1lQ9U3yVXsVYcFAMhNbCt2dnLfFd0qpCHOndpX0jOQifqf241jOlt7qFb6seKHwrfCt8K3y7bH+JC87ahWxR72UGOfSgpUuvmolDKC8ro3qm+Cq9CrjgoBgIrYt7N75bfyJb+LYZ8Kq+qfldOiOU1uo+E1A+E+ew0rrmh8K3wrfCt8K3y/aWWOZ9qPIX3ssMcuhBSwe8molDKC8ro3qm+Cq9CrjgoBgIrZ0T/pwQfsgLt74JtmrXqDBLchA+q2fSYdV+IqB81kw4jxW+Fb4VvhW+uQ3zj8pima9dyBb1XmaQQw9Sl5FD8l6VUTMhtMqaqmeKr9KrGAsOioHQurh349tvvukP2Ev7Zm2G1fyu9Uzpra4N5sU5vDYTymOFb4VvhW+Fb2q//KuuWOZrF7JFvZcZ5NCDlg54NROHUF5WRvVM8VV6FXDBQTEQWhf3bnwL3wrfXm/EpZlQWpfOCKW1us8ElM/EOay0rvmh8K3wrfCt8O2yvSWWeR+qntun+F5mkEMPWjrg69neT2/lzjk0Apf84EPNmZqJ9N5sscR3SesaW7VrFjkIn6l9o/omGCit1S18W/ZA4VvhW+Fb4dtlO0wd7uqSk97LrHH0QcoPR0U+FlMeE1plTdUzxVfpVYwFB8VAaJWBaXpdgB5bx1btmsK3eia9Ve3XBJbOYaV1zROFb4VvhW+Fb5ftrS7S9lKm+F5mkEMPWjrg69nmTCx5TH0YVgzUTKT3NmtLfJe0rrE9dNz+skx963+SIf1V7WcCS+ea0rrmh8K3wrfCt8K3y/ZWF7LNoOEygxx60NIBr2biEMrLyqieKb5KrwIuOCgGQusD1/QWvj3NV15Qm2bPYyo0VR5TnVN7V+mt7t7nibWZUB4rfCt8K3wrfFP75V911eGuFnp6L7PG0QcpPxwV+VhMeUxolTVVzxRfpVcxFhwUA6G18O3ZWUt8l7SqEEd6d2nfSA7CZ2o/rvVM6a1u4duqBwrfCt8K3wrfLttf4oKzdiFb1HuZQQ49aOnSq2biEMrLyqieKb5KrwIuOCgGQuvi3o3v1p/IFr5tBryqb2p+l84IpbW6zwSUz8Q5rLSu+aHwrfCt8K3w7bK9JZZ5H6r8hfcygxx60NIBr2biEMrLyqieKb5KrwIuOCgGQmvnhD8nhB/ywq1vgq3aNSrMkhyEz+qZdFi1nwgonzUTzmOFb4VvhW+Fb27D/KOyWOZrF7JFvZcZ5NCD1GXkkLxXZdRMCK2ypuqZ4qv0KsaCg2IgtC7u3fj2m2/6A/bSvlmbYTW/az1Teqtrg3lxDq/NhPJY4VvhW+Fb4ZvaL/+qK5b52oVsUe9lBjn0oKUDXs3EIZSXlVE9U3yVXgVccFAMhNbFvRvfwrfCt9cbcWkmlNalM0Jpre4zAeUzcQ4rrWt+KHwrfCt8K3y7bG+JZd6Hquf2Kb6XGeTQg5YO+Hq299NbuXMOjcAlP/hQc6ZmIr03WyzxXdK6xlbtmkUOwmdq36i+CQZKa3UL35Y9UPhW+Fb4Vvh22Q5Th7u65KT3MmscfZDyw1GRj8WUx4RWWVP1TPFVehVjwUExEFplYJpeF6DH1rFVu6bwrZ5Jb1X7NYGlc1hpXfPE9/8hEurAXAMs9KKWTf00dPFwF16QNcUM591bxwRb+eFS+kzUVnyFVlWzWVNkm+EnsmtzpmZCOU3xXeOg+Iq6qmdCq7wzKA7Ku0qv6JtiILQu1lReqG97blBeKHzb8wL7vx4pk6mFs6Z3zWqCb17og/sVcyC8e4Xuk89o1k7S/Hct5THVN0FDMRBaZdCg9Cq+Sx5TbFVd1TOlV3lBcVjTK/qmGAitizXXvLvIeEWz8kLh24oDXuhUi1eZLL2DJkO/nZUXCt+umAa1y67QfuoZzdopkr+uozym+iZoKAZCa+HbM9UljykvqLrNxOYdZ6lvza+a3k3vWhpfu7raC4Vvg75Si1eZLL2DJit8+9G0vJt3NwnkXd23tfNS8FAMhFa5z5VexVeda4rDUl3VM8VAeUFxWNMr+qYYCK2LNde8u8h4RbPyQuHbigNe6FSLV5ksvYMmK3wrfNu07Q/VapctIWnv2m4pj6m+CRqKgdBa+PZMdcljyguqbjNxI6s4KO8qvcJnioHQulhTeaG+7blBeaHwbc8L/TbOY8/UULQg3eVJsV3zwpretTWp+C5xaNZst5THVN8EDcVAaC18K3xTvnpZt5lw90c5w0t9Wzojrpi5089QXqhvpzvl6ykvFL753h1/ghpgZbL0HrfAJQWFH/LC5sX0EsMdfIjw7kF5l5Rq1ixm5THVN0FDMRBa5Qd3pVfxXfKYYqvqqp4pvcoLisOaXtE3xUBoXay55t1FxiualRcK31Yc8EKnWrzKZOkdNBn6s4G8UPh2xTSoXXaF9lPPaNZOkfx1HeUx1TdBQzEQWgvfnqkueUx5QdVtJjbvOEt9a37V9G5619L42tXVXih8G/SVWrzKZOkdNFnh24+m5d28u0kg7+q+rZ2XgodiILTKfa70Kr7qXFMcluqqnikGyguKw5pe0TfFQGhdrLnm3UXGK5qVFwrfVhzwQqdavMpk6R00WeFb4dumbX+oVrtsCUl713ZLeUz1TdBQDITWwrdnqkseU15QdZuJG1nFQXlX6RU+UwyE1sWaygv1bc8NyguFb3te6LdxHnumhqIF6S5Piu2aF9b0rq1JxXeJQ7Nmu6U8pvomaCgGQmvhW+Gb8tXLus2Euz/KGV7q29IZccXMnX6G8kJ9O90pX095ofDN9+74E9QAK5Ol97gFLiko/JAXNi+mlxju4EOEdw/Ku6RUs2YxK4+pvgkaioHQKj+4K72K75LHFFtVV/VM6VVeUBzW9Iq+KQZC62LNNe8uMl7RrLxQ+LbigBc61eJVJkvvoMnQnw3khcK3K6ZB7bIrtJ96RrN2iuSv6yiPqb4JGoqB0Fr49kx1yWPKC6puM7F5x1nqW/OrpnfTu5bG166u9kLh26Cv1OJVJkvvoMkK3340Le/m3U0CeVf3be28FDwUA6FV7nOlV/FV55risFRX9UwxUF5QHNb0ir4pBkLrYs017y4yXtGsvFD4tuKAFzrV4lUmS++gyQrfCt82bftDtdplS0jau7ZbymOqb4KGYiC0Fr49U13ymPKCqttM3MgqDsq7Sq/wmWIgtC7WVF6ob3tuUF4ofNvzQr+N89gzNRQtSHd5UmzXvLCmd21NKr5LHJo12y3lMdU3QUMxEFoL3wrflK9e1m0m3P1RzvBS35bOiCtm7vQzlBfq2+lO+XrKC4VvvnfHn6AGWJksvcctcElB4Ye8sHkxvcRwBx8ivHtQ3iWlmjWLWXlM9U3QUAyEVvnBXelVfJc8ptiquqpnSq/yguKwplf0TTEQWhdrrnl3kfGKZuWFwrcVB7zQqRavMll6B02G/mwgLxS+XTENapddof3UM5q1UyR/XUd5TPVN0FAMhNbCt2eqSx5TXlB1m4nNO85S35pfNb2b3rU0vnZ1tRcK3wZ9pRavMll6B01W+PajaXk3724SyLu6b2vnpeChGAitcp8rvYqvOtcUh6W6qmeKgfKC4rCmV/RNMRBaF2uueXeR8Ypm5YXCtxUHvNCpFq8yWXoHTVb4Vvi2adsfqtUuW0LS3rXdUh5TfRM0FAOhtfDtmeqSx5QXVN1m4kZWcVDeVXqFzxQDoXWxpvJCfdtzg/JC4dueF/ptnMeeqaFoQbrLk2K75oU1vWtrUvFd4tCs2W4pj6m+CRqKgdBa+Fb4pnz1sm4z4e6PcoaX+rZ0Rlwxc6efobxQ3053ytdTXih88707/gQ1wMpk6T1ugUsKCj/khc2L6SWGO/gQ4d2D8i4p1axZzMpjqm+ChmIgtMoP7kqv4rvkMcVW1VU9U3qVFxSHNb2ib4qB0LpYc827i4xXNCsvfH/4Z40EhLXloAALtqqm6llsbx1b4yv0Ki8IrWrOHuqucUivm1/ls7WexUER2KurvLtGonOtvbvm2Se9yrtqNyi9q/1b0L3mBaVX9aqZUGS/fSt8e2S7NhTCEmrQYlv49uRX5QXlXTFnhW/PVFXfhM+U1jymCNzqCi/IH6ZYGhvVVc823t7vR8VB9K29q7pl66q+CY+1z60XVPU1Lyi9iq+aYaV3qW7hW+HbT7+qQVtbOGqA1/gKvcoLQqvywWIgsNY3oTeP2R8iqHkTXujDmuqWDUyt6vPV2zn95tt5V11TUXm3fX5N/xaesuYFpVf1Ss2w0rtUt/Ct8K3w7aKJVYtMLXShd0mrtMUah/T2IfBpHsReaNYkgb3aat+skWjW2rtrntXnhNoNa7O26ouTute8oPSeZPqyVjOhyPZnpz/Jrg2FsIQatNja3xhRfIUflrSKGXuqucYhvX0I1B+q1LyteVdxWKqrerbE4EGrOIMlA9G3GMiOudqqb8Jji7PmOrdTec0LSq/qmJphpXepbr/59tittaEQJlODFtvCt9XQSczZQ001E2szvKRXac1jisCt7tqsWRob1VXPNt7+WWU7pwByzbP6hzRqN6zN2qovTh+tOckAACAASURBVOpe84LSe5Lpy1rNhCLbb779JLs2FMISatBiW/hW+PZ6YtVMrM3wkl6lVezyQqdnqmuzpvywVFf1bInBg9Z2TgzWPFv4ttqxPd3qnFB7V+lVnVMclN6luv3m22O31oZCmEwNWmwL3wrfCt9+tbOWdo7SKnZ54Vvhm/LVFXW7M9g7g+qh6Ft7V3XL1lV9Ex5bDLpt9zaqr3lB6VXdUjOs9C7VLXwrfPvpVzVoawtHDfAaX6FXeUFoVT5YDEbW+ib05rECgZc7Yc0Pcp+dri3m97TGK+qteUz0LQZXOO38M1TfhMcK3873/4qKa15QehVrNcNK71LdwrfCt8K3iyZWLTK10IXeJa3SFmsc0tufPz3Ng9gLzZoksFdb7Zs1Es1ae3fNs/qcULthbdZWfXFS95oXlN6TTPsBo6L5um7hW+Fb4ds1s8b+/Ra10MVlZEmrtMUah/T2IVB/qFLztuZdxWGprurZEoPF38YRfRP3EOkDwUDqVbVV3xRfpVfxre7e/0xJeVd5oZlQZPsfLvwkuzYUwhJq0GJ769YaX6FXeUFoFTP2VHONQ3rd/CqfrfUsDorAXl3l3TUSnWvt3TXP6h/SqN2wNmurvjipe80LSu9Jpi9rNROKbOFb4dsLb6lBW1s4atzW+Aq9ygtCq/LBQ901DuntQ6D+UKXmbc27isNSXdWzJQbyB3aKg+hbZ7vqlq2r+iY8tjhrtnsb1de8oPSqbqkZVnqX6vZnp4/dWhsKYTI1aLG9dWuNr9CrvCC0ihl7qrnGIb1ufpXP1noWB0Vgr67y7hqJzrX27ppn9Q9p1G5Ym7VVX5zUveYFpfck05e1mglFtt98+0l2bSiEJdSgxbbwbTV0EnP2UFPNxNoML+lVWvOYInCruzZrlsZGddWzjbd/VtnOKXxb82zh22rH9nSrc0LtXaVXdU5xUHqX6vabb4/dWhsKYTI1aLEtfCt8ez2xaibWZnhJr9Iqdnmh0zPVtVlTfliqq3q2xOBBazsnBmueLXxb7diebnVOqL2r9KrOKQ5K71LdwrfCt59+VYO2tnDUAK/xFXqVF4RW5YPFYGStb0JvHrM/RFDzJrywGIwovqKu6pnQKmu2cwrfpL9kbeVdtRuUXsn4q9de84LSq3zQTCiy/dnpT7JrQyEsoQYttvZDq+Ir/LCkVczYU801DuntQ6D+jQY1b2veVRyW6qqeLTFYDHhF38Q9RPpAMJB6VW3VN8VX6VV8q7v3T0oo7yovNBOKbOFb4dsLb6lBW1s4atzW+Aq9ygtCq/LBQ901DuktfCt8e70R1naO3Gena6t9c1qnrrfmMdG3GGiXmfqqb8Jji0G36dpW1TUvKL2qa2qGld6luv3Z6WO31oZCmEwNWmxv3VrjK/QqLwitYsaeaq5xSK+bX+WztZ7FQRHYq6u8u0aic629u+ZZ/UMatRvWZm3VFyd1r3lB6T3J9GWtZkKR7TfffpJdGwphCTVosS18Ww2dxJw91FQzsTbDS3qV1jymCNzqrs2apbFRXfVs4+2fVbZzCt/WPFv4ttqxPd3qnFB7V+lVnVMclN6luv3m22O31oZCmEwNWmwL3wrfXk+smom1GV7Sq7SKXV7o9Ex1bdaUH5bqqp4tMXjQ2s6JwZpnC99WO7anW50Tau8qvapzioPSu1T3+/+iS386vmSGtBaSaQ90+NwIr3HQvjhdf+lYU15YYtBMnJ6A6kXgvwmo3aB2Wb2MgA71BGE1D2p+BYPOdkXV113zmSdy7gmFb48s1ZI816oqXUVALRzlMaVX8FYMhNaHmortGgfFV9VVfRN6lReWGHRBF86qZgR+TUDtBrXL6mMECt+ePaDmV7msvaDI2rprPrM0zlYvfCt8O+uoT1BNLRx1ACm9opWKgdBa+Kao+rrNhAuOVffWdoPiUN0IaAJqPzbDunPVV94VZNU8LDHoB2vCWdfUXPPZNVTOPKXwrfDtjJM+URW1cDqI9/7ccs0Ln2gM3/Uqqm/vEvUf39xeuIFRHETPqhmBZQJqPzbDy67Y0K68K95ezcMSg8524axraq757BoqZ55S+Fb4dsZJn6iKWjgdxHsfsNe88InG8F2vovr2LlGFb/8vPrUfRc+qGYFlAmo/NsPLrtjQrrwr3l7NwxKDwjfhrGtqrvnsGipnnlL4Vvh2xkmfqIpaOB3EhW9PY6K88InG8F2vomb4XaIK3wrfhIGqGYE/JKD2Y+faHzaiL/9jAsq7fyzkDd+g5mGJQeHbG4xyp1+y5rM7xfhLWYVvhW9Lfr1Eq1o4HcSFb4Vvl4ww+x9lCPXthRtVxUH0rJoRWCawdsdZZp32swSUd8+qtGfaEoPOduGsa2qu+ewaKmeeUvhW+HbGSZ+oilo46sOl0itaqhgIrQ81Fds1Doqvqqv6JvQqLywx6IIunFXNCPyagNoNapfVxwg8EVDeFYTVPCwx6GwXzrqm5prPrqFy5imFb4VvZ5z0iaqohdNBvPfbLWte+ERj+K5XUX17l6j/+Ob2wg2M4iB6Vs0ILBNQ+7EZXnbFhnblXfH2ah6WGHS2C2ddU3PNZ9dQOfOUwrfCtzNO+kRV1MLpIN77gL3mhU80hu96FdW3d4kqfPt/8an9KHpWzQgsE1D7sRledsWGduVd8fZqHpYYFL4JZ11Tc81n11A585TCt8K3M076RFXUwukgLnx7GhPlhU80hu96FTXD7xJV+Fb4JgxUzQj8IQG1HzvX/rARffkfE1De/WMhb/gGNQ9LDArf3mCUO/2SNZ/dKcZfyip8K3xb8uslWtXC6SAufCt8u2SE2b/VJ9S3F25UFQfRs2pGYJnA2h1nmXXazxJQ3j2r0p5pSww624Wzrqm55rNrqJx5SuFb4dsZJ32iKmrhqA+XSq9oqWIgtD7UVGzXOCi+qq7qm9CrvLDEoAu6cFY1I/BrAmo3qF1WHyPwREB5VxBW87DEoLNdOOuamms+u4bKmacUvhW+nXHSJ6qiFk4H8d5vt6x54RON4bteRfXtXaL+45vbCzcwioPoWTUjsExA7cdmeNkVG9qVd8Xbq3lYYtDZLpx1Tc01n11D5cxTCt8K38446RNVUQung3jvA/aaFz7RGL7rVVTf3iWq8O3/xaf2o+hZNSOwTEDtx2Z42RUb2pV3xdureVhiUPgmnHVNzTWfXUPlzFMK3wrfzjjpE1VRC6eDuPDtaUyUFz7RGL7rVdQMv0tU4VvhmzBQNSPwhwTUfuxc+8NG9OV/TEB594+FvOEb1DwsMSh8e4NR7vRL1nx2pxh/KavwrfBtya+XaFULp4O48K3w7ZIRZv9Wn1DfXrhRVRxEz6oZgWUCa3ecZdZpP0tAefesSnumLTHobBfOuqbmms+uoXLmKYVvhW9nnPSJqqiFoz5cKr2ipYqB0PpQU7Fd46D4qrqqb0Kv8sISgy7owlnVjMCvCajdoHZZfYzAEwHlXUFYzcMSg8524axraq757BoqZ55S+Fb4dsZJn6iKWjgdxHu/3bLmhU80hu96FdW3d4n6j29uL9zAKA6iZ9WMwDIBtR+b4WVXbGhX3hVvr+ZhiUFnu3DWNTXXfHYNlTNPKXwrfDvjpE9URS2cDuK9D9hrXvhEY/iuV1F9e5eowrf/F5/aj6Jn1YzAMgG1H5vhZVdsaFfeFW+v5mGJQeGbcNY1Ndd8dg2VM08pfCt8O+OkT1RFLZwO4sK3pzFRXvhEY/iuV1Ez/C5RhW+Fb8JA1YzAHxJQ+7Fz7Q8b0Zf/MQHl3T8W8oZvUPOwxKDw7Q1GudMvWfPZnWL8pazCt8K3Jb9eolUtnA7iwrfCt0tGmP1bfUJ9e+FGVXEQPatmBJYJrN1xllmn/SwB5d2zKu2ZtsSgs10465qaaz67hsqZp3x/+DfFz5R6XUU1TV3Ql/QqrcIHsqbygtKs+qY4CL1Kaz27ERA9U2zlpWyNg2CsZm2NbRyEu+yHS6fYVG4m3Pmj5tc4oapPBNRM5Ifuedpja1PcTAzOROGbuzSoD5fqUGvhWAKqb2rxCr1Kq+qcYKD2QuHbswtU35TPRF01a2ts4yDcVfj2kmoz4e7Ran7dVFRZ3kXyw2DQ8P3h93zO/7e2d88T6BxeDWL7zbfHzqkhFgeF0qoWg6or2Cqti5cR4bN6Zg9L0TM5E8oPaxwE49g2a8JXL2sqj2ndp+uv7RvVN8FBaT3tgeq9JiC88PCE/FD4thq4qB3RTAzORL/55n5ipw4KdaipxaDqri0c1TfFQehVWpXHBAO1F2TAq/gqP6i+KQ6ibmwL34SvCt/+TXVt3yztBqVVz8ZXr69mIj8MBg395htdB83E4EwUvhW+0a0Ai68tnLXLiNBbzwoErvjwLrwLVxkprWZtjW0ciL1+FFVsnWJTuZlw9+g8Zjyrq6qZyA+DQUPhGx23ZmJwJgrf3KVBXU7VoUa3Ayi+tnBU3xQHoVdpBfb6UVIwUHtB6lV8lR9U3xQHUTe2Bd3CV1eE51r36fpr+2ZpNyitpz1QvdcE1EzkB3cvVR5WPVMeUxxUXcVX6RV117zQv/n26ALVODEUSqsYCFlTsJV6Vd8UB6FXaVV9EwwK3567pfyg+qZ8JurGtvBN+Krw7d9U1/bN0m5QWvVsfPX6aibyQ+Hb02wpj63NbjMxOBP95tttzNQQi6FQWls4loDqm/CYmgmlVXWunimyBSOWrPuTQDUTiofaOWscBF/FVmiVNde8oPomOCit0g/V3vpMtdYvMWeSgZrhNQ6KseKr9Iq6a17oN98eXaAaJ4ZCaRUDIWsKtlKv6pviIPQqrapvgsGDVsVB6VV846DI5rEnsnlsz2NOsanc3r1xFRzU/BonVPWJgPCCvDstdU6xVQzUDK9xWOOr9Iq6a14ofCt8E3NwSU210JV4tRwUB6FXaa1n7sOPYisv0sK7koOorWZtjW0chLtuNRVbp9hUbibc+ZPHjGd1VTUT+cGE3NIPqmfKY5KFqK34Cq2q5poXCt8K39Qs8LprC0ctB8VB6FValdkEA/mhVelVfJUf1jgIvrG1AVEeK3x7mts1LyztBqVV7NxqPhNQM5EfCt9W967aD83E4Ez0b765n9ipD9nqUFOLQdVdWziqb4qD0Ku0Ko8JBmovPNRVehVf5Yc1DoJvbAvfhK9e1lQe07pP11/bN6pvgoPSetoD1XtNQHhB3p2W+qfYKgZqhtc4rPFVekXdNS/0m2+PLlCNE0tHaRUDIWsKtlKv6pviIPQqrapvgoG8QCq9iq/ywxoHwTe2hW/CV4Vv/6a6tm+WdoPSqmfjq9dXM5Ef+iHr02wpj63NbjMxOBP95tttzNQQi6FQWls4loDqm/CYmgmlVXWunimyBSOWrPuTQDUTiofaOWscBF/FVmiVNde8oPomOCit0g/V3vpMtdYvMWeSgZrhNQ6KseKr9Iq6a17oN98eXaAaJ4ZCaRUDIWsKtlKv6pviIPQqrapvgsGDVsVB6VV846DI5rEnsnlsz2NOsanc3r1xFRzU/BonVPWJgPCCvDstdU6xVQzUDK9xWOOr9Iq6a14ofCt8E3NwSU210JV4tRwUB6FXaa1n7sOPYisv0sK7koOorWZtjW0chLtuNRVbp9hUbibc+ZPHjGd1VTUT+cGE3NIPqmfKY5KFqK34Cq2q5poXCt8K39Qs8LprC0ctB8VB6FValdkEA/mhVelVfJUf1jgIvrG1AVEeK3x7mts1LyztBqVV7NxqPhNQM5EfCt9W967aD83E4Ez0b765n9ipD9nqUFOLQdVdWziqb4qD0Ku0Ko8JBmovPNRVehVf5Yc1DoJvbAvfhK9e1lQe07pP11/bN6pvgoPSetoD1XtNQHhB3p2W+qfYKgZqhtc4rPFVekXdNS/0m2+PLlCNE0tHaRUDIWsKtlKv6pviIPQqrapvgoG8QCq9iq/ywxoHwTe2hW/CV4Vv/6a6tm+WdoPSqmfjq9dXM5Ef+iHr02wpj63NbjMxOBP95tttzNQQi6FQWls4loDqm/CYmgmlVXWunimyBSOWrPuTQDUTiofaOWscBF/FVmiVNde8oPomOCit0g/V3vpMtdYvMWeSgZrhNQ6KseKr9Iq6a17oN98eXaAaJ4ZCaRUDIWsKtlKv6pviIPQqrapvgsGDVsVB6VV846DI5rEnsnlsz2NOsanc3r1xFRzU/BonVPWJgPCCvDstdU6xVQzUDK9xWOOr9Iq6a14ofCt8E3NwSU210JV4tRwUB6FXaa1n7sOPYisv0sK7koOorWZtjW0chLtuNRVbp9hUbibc+ZPHjGd1VTUT+cGE3NIPqmfKY5KFqK34Cq2q5poXCt8K337OghpgNRRK79pyUBxE35RW1bO1uqJn8kO20rvWtyW9aoaVF9K7F4zkBRtuLvFVWtXObd8osm6PqTuO8m4e2/PCg+L80A/snrZj4VvhW+GbvSv8rN7ibfFqq+UxTbj6Xfy7+P+8QH5/uEKe/689Vvj25CrlhfOurWeK6cu6yg/iXFvSWjj07DLhhfja/XjF7jn5jMK3wrfCt5MT9f/U6iAufNNWy2OacPW7mBa+Fb693gPtXffBSrFVm7z9qMju7V3l3Ty254XCN3dG2I1jqhe+Fb4VvpnZ+lfVDuLCN221PKYJV7+Lfxf/wrfCt19tQrEb1JmmNrlgsPjBXfFVfhB9W9K66LH42kBL8BVzpnaNrFv4VvhW+CYn7EVtscgeyqtlJvQqrRe18O4fI3q25rG7b9K4QDXDebeL9NNo5IU9L6hzQnlBreH2oyK790MP5d08tueFwk17ptmtc7564VvhW+Hb+bn6ZcUOYhcUXtTCu39MHrv7Fs0L7OLfxf/JxHkhL7xcaMIP6kxTi1gwWPzgrvgqP4i+LWld9Fh8baAl+Io5U7tG1i18K3wrfJMT9qK2WGTqp83qIG7xWrPlMcu36i5Az7tdpJ/mKy/seUHdRZQX1C5XdxzFQelVfJc4LGlVd361F9L7PGFqhoV/lVa1b1TdwrfCt8I3NV3/qCsW2drB1uK1Zstjlm/VC98KiDYv/WtnZXpvPlNnmtrl6o6jOCi9iu8ShyWtctaUx+K790Ma5QW1b1TdwrfCt8I3NV2Fb/8i2+K1ZusyYvlWvfCt8K3w7Z97oL3rPgQqtmqXqzuO4qD0Kr5LHJa0Fr51rl1xrq3tG7XHCt8K3wrf1HQVvhW+XeStAoGLQX/hx6nLUx9UXIChPljlhVvP8q7zrmKrVngzocjuzZrybh7b80LnhDsj7MYx1QvfCt8K38xs/atqB7H7rZmLWnj3j8ljd9+ieYFd/Lv4P5k4L+SFlwtN+EGdaWoRCwaLH9wVX+UH0bclrYsei68NtARfMWdq18i6hW+Fb4VvcsJe1BaL7KG8WmZCr9J6UQvv/jGiZ2seu/smjQtUM5x3u0g/jUZe2POCOieUF9Qabj8qsntBt/JuHtvzQuGmPdPs1jlfvfCt8K3w7fxc/bJiB7ELCi9q4d0/Jo/dfYvmBXbx7+L/ZOK8kBdeLjThB3WmqUUsGCx+cFd8lR9E35a0LnosvjbQEnzFnKldI+sWvhW+Fb7JCXtRWywy9dNmdRC3eK3Z8pjlW3UXoOfdLtJP85UX9ryg7iLKC2qXqzuO4qD0Kr5LHJa0qju/2gvpfZ4wNcPCv0qr2jeqbuFb4Vvhm5quf9QVi2ztYGvxWrPlMcu36oVvBUSbl/61szK9N5+pM03tcnXHURyUXsV3icOSVjlrymPx3fshjfKC2jeqbuFb4Vvhm5quwrd/kW3xWrN1GbF8q174VvhW+PbPPdDedR8CFVu1y9UdR3FQehXfJQ5LWgvfOteuONfW9o3aY4VvhW+Fb2q6Ct8K3y7yVoHAxaC/8OPU5akPKi7AUB+s8sKtZ3nXeVexVSu8mVBk92ZNeTeP7Xmhc8KdEXbjmOqFb4VvhW9mtv5VtYPY/dbMRS28+8fksbtv0bzALv5d/J9MnBfywsuFJvygzjS1iAWDxQ/uiq/yg+jbktZFj8XXBlqCr5gztWtk3cK3wrfCNzlhL2qLRfZQXi0zoVdpvaiFd/8Y0bM1j919k8YFqhnOu12kn0YjL+x5QZ0TygtqDbcfFdm9oFt5N4/teaFw055pduucr174VvhW+HZ+rn5ZsYPYBYUXtfDuH5PH7r5F8wK7+HfxfzJxXsgLLxea8IM609QiFgwWP7grvsoPom9LWhc9Fl8baAm+Ys7UrpF1C98K3wrf5IS9qC0WmfppszqIW7zWbHnM8q26C9Dzbhfpp/nKC3teUHcR5QW1y9UdR3FQehXfJQ5LWtWdX+2F9D5PmJph4V+lVe0bVbfwrfCt8E1N1z/qikW2drC1eK3Z8pjlW/XCtwKizUv/2lmZ3pvP1Jmmdrm64ygOSq/iu8RhSaucNeWx+O79kEZ5Qe0bVff7/5B7FWAkl/27WaJxioHQKmsqj0nN1Y6AJLC2G9QMCw5Kq/SDqC3YyqBBMJAfVJReUXdtJpR3BVs5E2scFN+lus1aQYP2q9oLyrtKr+Z8ur7ie1rnYj3lscK3RzcsmVeZYW0wlnq2xja9mwTWdoOaYcFBaV1zmmArgwbFV3FQekXdtZlY65niu8ZBeHetpvKC4qA8pjgIvUprPbsRED1TbGXdNZ9JFqdrK48VvhW+nfbqZfVaOJeh7kEjBNRBoV5fzbDgoLQqtqquYFv4prpl667NhPKuoqz4rnFQfJfqKi8oBspjioPQq7TWs8K3lx5Y85nyr6gr9sKP+25/dnpr15J5lRmEcWXNpZ5JDtWOwBOBtd2gZlhwUFrX3CvYrp3BD3oVhyU/rM3EWs8U3zUOSzOhtCovKL3KY4qD0Ku01rPCt8I3NQWv64q9UPj2gvHSklRmuMbK556y1LNzb12lCPw3gbXdoGZYcFBa1/ws2Ba+rblg74eWi4Gp2jlqhjddvKFaeUG9vfKY4iD0Kq31rPCt8E1NQeHbL8mKBbl28VcMrrHyuaesHWzn3rxKEfg1gbXdoGZYcFBa17ws2K6dwYtBjvDZ2kwo7wq2cibWOCi+S3WbNRv4i5moZ3s9W9oJT1rXfLbEWOyFH2d7f3Zql4MwmTKD0CprtnAk3WovEljbDWqGBQeldc1ngq0MGhRfxUHpFXXXZmKtZ4rvGgfh3bWayguKg/KY4iD0Kq317EZA9EyxlXXXfCZZnK6tPFb49tipJfMqM5w2ra631DPNovoRWLyMqBkWO1JpXXOuYFv4tuaCm961mVDeVd1TfNc4KL5LdZUXFAPlMcVB6FVa61nh20sPrPlM+VfUFXvhx92p33zbu0QqMwjjypotHEm32osE1naDmmHBQWld85lgW5Cz5oK9e1M/nHj2mJrhTRdvqF47f5THFAehV2lVjhUM5Nmu9Cq+qu6azxQHUVd5rPDtsVtL5lVmEMaVNZd6JjlUOwJPBNZ2g5phwUFpXXOvYCsv6Iqv4qD0irprM7HWM8V3jYPw7lpN5QXFQXlMcRB6ldZ6diMgeqbYyrprPpMsTtdWHit8K3w77dXL6rVwLkPdg0YIqINCvb6aYcFBaVVsVV3BtvBNdcvWXZsJ5V1FWfFd46D4LtVVXlAMlMcUB6FXaa1nhW8vPbDmM+VfUVfshR/33f7s9NauJfMqMwjjyppLPZMcqh2BJwJru0HNsOCgtK65V7BdO4Mf9CoOS35Ym4m1nim+axyWZkJpVV5QepXHFAehV2mtZ4VvhW9qCl7XFXuh8O0F46UlqcxwjZXPPWWpZ+feukoR+G8Ca7tBzbDgoLSu+VmwLXxbc8HeDy0XA1O1c9QMb7p4Q7Xygnp75THFQehVWutZ4Vvhm5qCwrdfkhULcu3irxhcY+VzT1k72M69eZUi8GsCa7tBzbDgoLSueVmwXTuDF4Mc4bO1mVDeFWzlTKxxUHyX6jZrNvAXM1HP9nq2tBOetK75bImx2As/zvb+7NQuB2EyZQahVdZs4Ui61V4ksLYb1AwLDkrrms8EWxk0KL6Kg9Ir6q7NxFrPFN81DsK7azWVFxQH5THFQehVWuvZjYDomWIr6675TLI4XVt5rPDtsVNL5lVmOG1aXW+pZ5pF9SOweBlRMyx2pNK65lzBtvBtzQU3vWszobyruqf4rnFQfJfqKi8oBspjioPQq7TWs8K3lx5Y85nyr6gr9sKPu1O/+bZ3iVRmEMaVNVs4km61Fwms7QY1w4KD0rrmM8G2IGfNBXv3pn448ewxNcObLt5QvXb+KI8pDkKv0qocKxjIs13pVXxV3TWfKQ6irvJY4dtjt5bMq8wgjCtrLvVMcqh2BJ4IrO0GNcOCg9K65l7BVl7QFV/FQekVdddmYq1niu8aB+HdtZrKC4qD8pjiIPQqrfXsRkD0TLGVddd8Jlmcrq08VvhW+Hbaq5fVa+FchroHjRBQB4V6fTXDgoPSqtiquoJt4Zvqlq27NhPKu4qy4rvGQfFdqqu8oBgojykOQq/SWs8K3156YM1nyr+irtgLP+67/dnprV1L5lVmEMaVNZd6JjlUOwJPBNZ2g5phwUFpXXOvYLt2Bj/oVRyW/LA2E2s9U3zXOCzNhNKqvKD0Ko8pDkKv0lrPCt8K39QUvK4r9kLh2wvGS0tSmeEaK597ylLPzr11lSLw3wTWdoOaYcFBaV3zs2Bb+Lbmgr0fWi4GpmrnqBnedPGGauUF9fbKY4qD0Ku01rPCt8I3NQUXhW8PP8AVryAW2eIFXbCt5iYBNRObNL626rVLmepWM6HIurp517Gtch+qlj9UiX2+tm8Eg/bCM4ElPygvLDHIu7sEhH/XvCsY/MiyCt92ByPlWwTUEG9RSG0/RHj2QDOxNw9rl6c9wiluL9w8sDZrom8xaB+sBtJiHhb3Qg7eJCD82z5/PNsL3zaHItV7BMQi26OQ4i5PhW/LU7B2eVpm/VW1d1YWvj15f23f5F27tZb8oLywxMC6oeqSgPDvmncFgx+fAQvfU6Fn/AAAIABJREFUpHWrHYGChjzwbwJrB5DqoTrYlN7q7v02Tj3bI9BeKHwrfNub2ysUL92d1B5bYnCFJ3qGISD8u+ZdwaDwzfi1qhH4JQE1xOHeI7B2ACnCzYQi6+rmXce2yjcC7YXCt8K3tsGvCCydP2qPLTHIxbsEhH/XvCsYFL7tzkTKBwmoIR5E8eUlrx1AqmHNhCLr6uZdx7bKhW8vPbA2a2Kfx6CtsDoTYh5+fHD//vBHa/0XAUtA+HfNu4JB4Zv1bdUj8IqAGuIw7xFYO4AU4WZCkXV1865jW+XCt9Wg4UG32Odr+0YwaC88E1jyg/LCEoO8u0tA+HfNu4JB4dvuTKR8kIAa4kEUX17y2gGkGtZMKLKubt51bKtc+Fb49noK1vZNZ5rdYkt+UF5YYmDdUHVJQPh3zbuCQeGbdG21I/APAmqIA71HYO0AUoSbCUXW1c27jm2VC98K3wrf2gP/TWDp/FH3myUGeXmXgPDvmncFg8K33ZlI+SABNcSDKL685LUDSDWsmVBkXd2869hWufCt8K3wrT1Q+Pb/eaAzuAm5goC4n695VzAofLvCvT0jAo8E1BAHeI/A2gGkCDcTiqyrm3cd2yoXvhW+Fb61BwrfCt+ago8mIO7na/dHwaDw7aOd3fO/FAE1xF8K4id52bUDSGFvJhRZVzfvOrZVLnwrfCt8aw8UvhW+NQUfTUDcz9fuj4JB4dtHO7vnfykCaoi/FMRP8rJrB5DC3kwosq5u3nVsq1z4VvhW+NYeKHwrfGsKPpqAuJ+v3R8Fg8K3j3Z2z/9SBNQQfymIn+Rl1w4ghb2ZUGRd3bzr2Fa58K3wrfCtPVD4VvjWFHw0AXE/X7s/CgaFbx/t7J7/pQioIf5SED/Jy64dQAp7M6HIurp517GtcuFb4VvhW3ug8K3wrSn4aALifr52fxQMCt8+2tk9/0sRUEP8pSB+kpddO4AU9mZCkXV1865jW+XCt8K3wrf2QOFb4VtT8NEExP187f4oGBS+fbSze/6XIqCG+EtB/CQvu3YAKezNhCLr6uZdx7bKhW+Fb4Vv7YHCt8K3puCjCYj7+dr9UTAofPtoZ/f8L0VADfGXgvhJXnbtAFLYmwlF1tXNu45tlQvfCt8K39oDhW+Fb03BRxMQ9/O1+6NgUPj20c7u+V+KgBriLwXxk7zs2gGksDcTiqyrm3cd2yoXvhW+Fb61BwrfCt+ago8mIO7na/dHwaDw7aOd3fO/FAE1xF8K4id52bUDSGFvJhRZVzfvOrZVLnwrfCt8aw8UvhW+NQUfTUDcz9fuj4JB4dtHO7vnfykCaoi/FMRP8rJrB5DC3kwosq5u3nVsq1z4VvhW+NYeKHwrfGsKPpqAuJ+v3R8Fg8K3j3Z2z/9SBNQQfymIn+Rl1w4ghb2ZUGRd3bzr2Fa58K3wrfCtPVD4VvjWFHw0AXE/X7s/CgaT4Zsy45IhlBkU2+reCCiP5QfnMNUzp9hUVh5b4qsYmI65qqpna3zXOCi9wmlrXhAMFmsueUzxVd6N7V4wv9azvGs9tuYHtSOr++3b92/fvv1PgFBDLLTKYEToXWMrGCzWVIs3Pzg3qJ45xaay8tgSX8XAdMxVVT1b47vGQekVTlvzgmCwWHPJY4qv8m5sbTAi/LDWs7xrPbbmBzET1bwRKHx7dMLSUKgF2VBYAspj+cH1TfXMKTaVlceW+CoGpmOuqurZGt81DkqvcNqaFwSDxZpLHlN8lXdja4MR4Ye1nuVd67E1P4iZqGbh2ysPLA2FWpANhSWgPJYfXN9Uz5xiU1l5bImvYmA65qqqnq3xXeOg9AqnrXlBMFisueQxxVd5N7Y2GBF+WOtZ3rUeW/ODmIlqFr4VvjUFlxJQi1cdmJfCudOHqZ7d6ev+pyzlsSW+isGaF1TP1viucVB6hX/XvCAYLNZc8pjiq7wbWxuMCD+s9SzvWo+t+UHMRDUL3wrfmoJLCajFqw7MS+Hc6cNUz+70dQvf/p/GNGePl4bvD/9axfn/1viq3aA4KL3nnfDtm2IgtFbzmcCSx1TflHdja4MR4Ye1nuVd67E1P4iZqGbhW+FbU3ApAbV41YF5KZw7fZjq2Z2+buFb4dtvralmYm2PrXFQen9rmL/4gjUv/MUrfspvWfKYaoDybmxtMCL8sNazvGs9tuYHMRPVLHwrfGsKLiWgFq86MC+Fc6cPUz2709ctfCt8+6011Uys7bE1Dkrvbw3zF1+w5oW/eMVP+S1LHlMNUN6NrQ1GhB/WepZ3rcfW/CBmopqFb4VvTcGlBNTiVQfmpXDu9GGqZ3f6uoVvhW+/taaaibU9tsZB6f2tYf7iC9a88Bev+Cm/ZcljqgHKu7G1wYjww1rP8q712JofxExUs/Ct8K0puJSAWrzqwLwUzp0+TPXsTl+38K3w7bfWVDOxtsfWOCi9vzXMX3zBmhf+4hU/5bcseUw1QHk3tjYYEX5Y61netR5b84OYiWoWvhW+NQWXElCLVx2Yl8K504epnt3p6xa+Fb791ppqJtb22BoHpfe3hvmLL1jzwl+84qf8liWPqQYo78bWBiPCD2s9y7vWY2t+EDNRzcK3wrem4FICavGqA/NSOHf6MNWzO33dwrfCt99aU83E2h5b46D0/tYwf/EFa174i1f8lN+y5DHVAOXd2NpgRPhhrWd513pszQ9iJqpZ+Fb41hRcSkAtXnVgXgrnTh+menanr1v4Vvj2W2uqmVjbY2sclN7fGuYvvmDNC3/xip/yW5Y8phqgvBtbG4wIP6z1LO9aj635QcxENQvfCt+agksJqMWrDsxL4dzpw1TP7vR1C98K335rTTUTa3tsjYPS+1vD/MUXrHnhL17xU37LksdUA5R3Y2uDEeGHtZ7lXeuxNT+Imahm4VvhW1NwKQG1eNWBeSmcO32Y6tmdvm7hW+Hbb62pZmJtj61xUHp/a5i/+II1L/zFK37Kb1nymGqA8m5sbTAi/LDWs7xrPbbmBzET1Sx8K3xrCi4loBavOjAvhXOnD1M9u9PXLXwrfPutNdVMrO2xNQ5K728N8xdfsOaFv3jFT/ktSx5TDVDeja0NRoQf1nqWd63H1vwgZqKahW+Fb03BpQTU4lUH5qVw7vRhqmd3+rqFb4Vvv7Wmmom1PbbGQen9rWH+4gvWvPAXr/gpv2XJY6oByruxtcGI8MNaz/Ku9diaH8RMVLPwrfCtKbiUgFq86sC8FM6dPkz17E5ft/Ct8O231lQzsbbH1jgovb81zF98wZoX/uIVP+W3LHlMNUB5N7Y2GBF+WOtZ3rUeW/ODmIlqFr4VvjUFlxJQi1cdmJfCudOHqZ7d6esWvhW+/daaaibW9tgaB6X3t4b5iy9Y88JfvOKn/JYlj6kGKO/G1gYjwg9rPcu71mNrfhAzUc3Ct8K3puBSAmrxqgPzUjh3+jDVszt93cK3wrffWlPNxNoeW+Og9P7WMH/xBWte+ItX/JTfsuQx1QDl3djaYET4Ya1nedd6bM0PYiaqWfhW+NYUXEpALV51YF4K504fpnp2p69b+Fb49ltrqplY22NrHJTe3xrmL75gzQt/8Yqf8luWPKYaoLwbWxuMCD+s9SzvWo+t+UHMRDUL3wrfmoJLCajFqw7MS+Hc6cNUz+70dQvfCt9+a001E2t7bI2D0vtbw/zFF6x54S9e8VN+y5LHVAOUd2NrgxHhh7We5V3rsTU/iJmo5mP49j81bWOE1VAIvErrWMuYXNEzJrbCkwSa4b22qb2gvLCmd80Riu8ah/R++6ZmWLFd8q5iu8TgwQeKg/LYWl3hh7WeCQbSu0qv8q7yg+Ig9Cqtaz37Xvj2mEJ+/056J4wmBoK8/GhR0bNRFMlGBJphBBaWVXtBeWFNL2wdKa34ErEVpQTUDCvRS95VbJcYyABDeWytrvCD8q5iKxhI7yq9iq/yg+Ig9Cqtaz0rfHvsmDDZQ2lhNKVVmXetrujZGoP0WgLNsOUrqqu9oLywplf0TNZUfKXmahsCaoaNWnMvVVoV27X5VRxU39bqCj+s9UwwKHx7ngTlh6W+Ka1q36ieFb4VvinPztZdWw6zoL+wcLXQvzBS/upqLygvrOnlDTz8AMX3sMzKXUBAzbCSvuRdxXaJgQwwlMfW6go/KO8qtoKB9K7Sq/gqPygOQq/SutazwrfCN+XZ2bpry2EW9BcWLg61L4zzkldXe0F5YU3vJU08+BDF96DESl1EQM2wkr/kXcV2iYEMMJTH1uoKPyjvKraCgfSu0qv4Kj8oDkKv0rrWs8K3wjfl2dm6a8thFvQXFi4OtS+M85JXV3tBeWFN7yVNPPgQxfegxEpdREDNsJK/5F3FdomBDDCUx9bqCj8o7yq2goH0rtKr+Co/KA5Cr9K61rPCt8I35dnZumvLYRb0FxYuDrUvjPOSV1d7QXlhTe8lTTz4EMX3oMRKXURAzbCSv+RdxXaJgQwwlMfW6go/KO8qtoKB9K7Sq/gqPygOQq/SutazwrfCN+XZ2bpry2EW9BcWLg61L4zzkldXe0F5YU3vJU08+BDF96DESl1EQM2wkr/kXcV2iYEMMJTH1uoKPyjvKraCgfSu0qv4Kj8oDkKv0rrWs8K3wjfl2dm6a8thFvQXFi4OtS+M85JXV3tBeWFN7yVNPPgQxfegxEpdREDNsJK/5F3FdomBDDCUx9bqCj8o7yq2goH0rtKr+Co/KA5Cr9K61rPCt8I35dnZumvLYRb0FxYuDrUvjPOSV1d7QXlhTe8lTTz4EMX3oMRKXURAzbCSv+RdxXaJgQwwlMfW6go/KO8qtoKB9K7Sq/gqPygOQq/SutazwrfCN+XZ2bpry2EW9BcWLg61L4zzkldXe0F5YU3vJU08+BDF96DESl1EQM2wkr/kXcV2iYEMMJTH1uoKPyjvKraCgfSu0qv4Kj8oDkKv0rrWs8K3wjfl2dm6a8thFvQXFi4OtS+M85JXV3tBeWFN7yVNPPgQxfegxEpdREDNsJK/5F3FdomBDDCUx9bqCj8o7yq2goH0rtKr+Co/KA5Cr9K61rPCt8I35dnZumvLYRb0FxYuDrUvjPOSV1d7QXlhTe8lTTz4EMX3oMRKXURAzbCSv+RdxXaJgQwwlMfW6go/KO8qtoKB9K7Sq/gqPygOQq/SutazwrfCN+XZ2bpry2EW9BcWLg61L4zzkldXe0F5YU3vJU08+BDF96DESl1EQM2wkr/kXcV2iYEMMJTH1uoKPyjvKraCgfSu0qv4Kj8oDkKv0rrWs8K3wjfl2dm6a8thFvQXFi4OtS+M85JXV3tBeWFN7yVNPPgQxfegxEpdREDNsJK/5F3FdomBDDCUx9bqCj8o7yq2goH0rtKr+Co/KA5Cr9K61rPCt8I35dnZumvLYRb0FxYuDrUvjPOSV1d7QXlhTe8lTTz4EMX3oMRKXURAzbCSv+RdxXaJgQwwlMfW6go/KO8qtoKB9K7Sq/gqPygOQq/SutazwrfCN+XZ2bpry2EW9BcWLg61L4zzkldXe0F5YU3vJU08+BDF96DESl1EQM2wkr/kXcV2iYEMMJTH1uoKPyjvKraCgfSu0qv4Kj8oDkKv0rrWs8K3wjfl2dm6a8thFvQXFi4OtS+M85JXV3tBeWFN7yVNPPgQxfegxEpdREDNsJK/5F3FdomBDDCUx9bqCj8o7yq2goH0rtKr+Co/KA5Cr9K61rPCt8I35dnZumvLYRb0FxYuDrUvjPOSV1d7QXlhTe8lTTz4EMX3oMRKXURAzbCSv+RdxXaJgQwwlMfW6go/KO8qtoKB9K7Sq/gqPygOQq/SutazwrfCN+XZ2bpry2EW9BcWLg61L4zzkldXe0F5YU3vJU08+BDF96DESl1EQM2wkr/kXcV2iYEMMJTH1uoKPyjvKraCgfSu0qv4Kj8oDkKv0rrWs8K3wjfl2dm6a8thFvQXFi4OtS+M85JXV3tBeWFN7yVNPPgQxfegxEpdREDNsJK/5F3FdomBDDCUx9bqCj8o7yq2goH0rtKr+Co/KA5Cr9K61rPCt8I35dnZumvLYRb0FxYuDrUvjPOSV1d7QXlhTe8lTTz4EMX3oMRKXURAzbCSv+RdxXaJgQwwlMfW6go/KO8qtoKB9K7Sq/gqPygOQq/SutazwjfVMRzqCdlqKMQAi/fXNePrCK+xXdPrOmcqC77tMdOrp6qiZ1Kx8oPioPQKxoqB0CprLvVMcVjzguqZ4qD05gdFoLqrBNSsLe2GJa0PPmN6/6cqr07HYd1q2A7L/FFOWWGJgeCqP1zGd8+7zZqcNOOH5myvZ1Kx8kO7wcyv9IKqrTym9Iq6ah6E1oeaqmeKg9Kr+CoOSm91I/BEQM2amgmhd0krzUUK3+xiEOZViteGQnFQdeOryLoPa2p+84LzgjowlRcsiZ3qaiYUAeUHxUHpFXwVA6FV1lzqmeKw5gXVM8VB6c0PikB1VwmoWVvaDUta1WeJHz+kKXyzY6yGTaheGwrBQNaMr6O7xnZNr+ucqSz4Lu1yQ9VWFT2TipUfFAelVzBWDIRWWXOpZ4rDmhdUzxQHpTc/KALVXSWgZm1pNyxpLXxbnTT4K+gCydpQCAayZnwd3TW2a3pd50xlwVddnAyBvaqiZ5KC8oPioPQKxoqB0CprLvVMcVjzguqZ4qD05gdFoLqrBNSsLe2GJa2Fb6uTVvj2o3Nq4azZYm3pLPFdY7umd8kL6sBsj1kXqJlQqpUfFAelV/BVDIRWWXOpZ4rDmhdUzxQHpTc/KALVXSWgZm1pNyxpVZ8lfuQi/dmpHWM1bEL12lAIBrJmfB3dNbZrel3nTGXBd2mXG6q2quiZVKz8oDgovYKxYiC0yppLPVMc1rygeqY4KL35QRGo7ioBNWtLu2FJa+Hb6qSN/dbX2lCs2SK+rmNrbNf0us6ZyoKvujgZAntVRc8kBeUHxUHpFYwVA6FV1lzqmeKw5gXVM8VB6c0PikB1VwmoWVvaDUtaC99WJ63w7Ufn1MJZs8Xa0lniu8Z2Te+SF9SB2R6zLlAzoVQrPygOSq/gqxgIrbLmUs8UhzUvqJ4pDkpvflAEqrtKQM3a0m5Y0qo+S/zIRfqzUzvGatiE6rWhEAxkzfg6umts1/S6zpnKgu/SLjdUbVXRM6lY+UFxUHoFY8VAaJU1l3qmOKx5QfVMcVB684MiUN1VAmrWlnbDktbCt9VJG/utr7WhWLNFfF3H1tiu6XWdM5UFX3VxMgT2qoqeSQrKD4qD0isYKwZCq6y51DPFYc0LqmeKg9KbHxSB6q4SULO2tBuWtBa+rU5a4duPzqmFs2aLtaWzxHeN7ZreJS+oA7M9Zl2gZkKpVn5QHJRewVcxEFplzaWeKQ5rXlA9UxyU3vygCFR3lYCataXdsKRVfZb4kYv0Z6d2jNWwCdVrQyEYyJrxdXTX2K7pdZ0zlQXfpV1uqNqqomdSsfKD4qD0CsaKgdAqay71THFY84LqmeKg9OYHRaC6qwTUrC3thiWthW+rkzb2W19rQ7Fmi/i6jq2xXdPrOmcqC77q4mQI7FUVPZMUlB8UB6VXMFYMhFZZc6lnisOaF1TPFAelNz8oAtVdJaBmbWk3LGktfFudtMK3H51TC2fNFmtLZ4nvGts1vUteUAdme8y6QM2EUq38oDgovYKvYiC0yppLPVMc1rygeqY4KL35QRGo7ioBNWtLu2FJq/os8SMX6c9O7RirYROq14ZCMJA14+vorrFd0+s6ZyoLvku73FC1VUXPpGLlB8VB6RWMFQOhVdZc6pnisOYF1TPFQenND4pAdVcJqFlb2g1LWgvfVidt7Le+1oZizRbxdR1bY7um13XOVBZ81cXJENirKnomKSg/KA5Kr2CsGAitsuZSzxSHNS+onikOSm9+UASqu0pAzdrSbljSWvi2OmmFbz86pxbOmi3Wls4S3zW2a3qXvKAOzPaYdYGaCaVa+UFxUHoFX8VAaJU1l3qmOKx5QfVMcVB684MiUN1VAmrWlnbDklb1WeJHLtKfndoxVsMmVK8NhWAga8bX0V1ju6bXdc5UFnyXdrmhaquKnknFyg+Kg9IrGCsGQqusudQzxWHNC6pnioPSmx8UgequElCztrQblrQWvq1O2thvfa0NxZot4us6tsZ2Ta/rnKks+KqLkyGwV1X0TFJQflAclF7BWDEQWmXNpZ4pDmteUD1THJTe/KAIVHeVgJq1pd2wpLXwbXXSCt9+dE4tnDVbrC2dJb5rbNf0LnlBHZjtMesCNRNKtfKD4qD0Cr6KgdAqay71THFY84LqmeKg9OYHRaC6qwTUrC3thiWt6rPEj1ykPzu1Y6yGTaheGwrBQNaMr6O7xnZNr+ucqSz4Lu1yQ9VWFT2TipUfFAelVzBWDIRWWXOpZ4rDmhdUzxQHpTc/KALVXSWgZm1pNyxppeHbt2/f/rdk5LXGCbYxEFSr+U8Cwmfq8FnrnmC7xuDHT3++f5+RXc9sq5a8QC9lzcTUXrBTYaqrXSZmWGk1ZN2ZFgfVsequElAzIfbYImPBd42tYPDjs0/h220klgzBzDB06V9cZGuahc+W5kz2S7CVelXtJT/UM+WCvTO48O3WMzUTS3vBToWpvtQ3pdWQdZ8l4qA6Vt1VAmomOn/c+b7Glnms8G3v4s/MUPi2egYR3cJna4uXgIUfWpVeVXfJD2IeFNfFukteKHhyl/O1H4YuzpraZWKGlVbVN8FA7ps1DkpvdfcIqN2gZniNsOC7xlYw+HHHKXwrfHtaCGtDsbbI1vSKpZPH7IfWNY8t+UHMw1q/pN4lL8gPw0sc1EwsMZAzoWov9U1pVWyVd+OgOlbdVQJqJtQMr3EWfNfYCgaFby8mYckQzAz95tvabqR6hc+W5kzCFWylXlV7yQ/1TLlg7wdghW/2hwhLe8FOhamudpnom9JqyPZnp/0wXzmruv8koHaD2GOL3RN819gKBoVvhW+v9sHaUCwusyXNYunkMfuhdclfPw6gocBfzMNav6TeJS8Uvtk9tuYFOReittplom9Kq+Aqz7Q4qI5Vd5WAmgmxxxYZC75rbAWDwrfCt8K3xY14kWaxdNYWr0It2Cqtsu6SH+qZdMJWEFv4Vvhmp8FWV7tM7HOlVREWDOS+WeOg9FZ3j4DaDWqG1wgLvmtsBYPCt8K3wre1bXihXrF01havwi3YKq2y7pIf6pl0QuHbE91mYs8LdjLOV1e7THhXaT1P9VZRMCh8U92q7jIBtRvUDK+xFnzX2AoGhW+Fb4Vva9vwQr1i6awtXoVbsFVaZd0lP9Qz6QT3oVWpVn5oJva8oDym6i55V2lVbNX8xkF1rLqrBNRMqBle4yz4rrEVDArfCt8K39a24YV6xdJZW7wKt2CrtMq6S36oZ9IJe4GL8kMzsecFOxnnqy95V2k9T/VWUc1vHFTHqrtKQM2EmuE1zoLvGlvBoPCt8K3wbW0bXqhXLJ21xatwC7ZKq6y75Id6Jp3gPrQq1coPzcSeF5THVN0l7yqtiq2a3ziojlV3lYCaCTXDa5wF3zW2gkHhW+Fb4dvaNrxQr1g6a4tX4RZslVZZd8kP9Uw6YS9wUX5oJva8YCfjfPUl7yqt56neKqr5jYPqWHVXCaiZUDO8xlnwXWMrGBS+Fb4Vvq1twwv1iqWztngVbsFWaZV1l/xQz6QT3IdWpVr5oZnY84LymKq75F2lVbFV8xsH1bHqrhJQM6FmeI2z4LvGVjAofCt8K3xb24YX6hVLZ23xKtyCrdIq6y75oZ5JJ+wFLsoPzcSeF+xknK++5F2l9TzVW0U1v3FQHavuKgE1E2qG1zgLvmtsBYPCt8K3wre1bXihXrF01havwi3YKq2y7pIf6pl0gvvQqlQrPzQTe15QHlN1l7yrtCq2an7joDpW3VUCaibUDK9xFnzX2AoGhW+Fb4Vva9vwQr1i6awtXoVbsFVaZd0lP9Qz6YS9wEX5oZnY84KdjPPVl7yrtJ6nequo5jcOqmPVXSWgZkLN8BpnwXeNrWBQ+Fb4Vvi2tg0v1CuWztriVbgFW6VV1l3yQz2TTnAfWpVq5YdmYs8LymOq7pJ3lVbFVs1vHFTHqrtKQM2EmuE1zoLvGlvBoPCt8K3wbW0bXqhXLJ21xatwC7ZKq6y75Id6Jp2wF7goPzQTe16wk3G++pJ3ldbzVG8V1fzGQXWsuqsE1EyoGV7jLPiusRUMCt8K3wrf1rbhhXrF0llbvAq3YKu0yrpLfqhn0gnuQ6tSrfzQTOx5QXlM1V3yrtKq2Kr5jYPqWHVXCaiZUDO8xlnwXWMrGBS+Fb4Vvq1twwv1iqWztngVbsFWaZV1l/xQz6QT9gIX5YdmYs8LdjLOV1/yrtJ6nuqtoprfOKiOVXeVgJoJNcNrnAXfNbaCQeFb4Vvh29o2vFCvWDpri1fhFmyVVll3yQ/1TDrBfWhVqpUfmok9LyiPqbpL3lVaFVs1v3FQHavuKgE1E2qG1zgLvmtsBYPCt8K3wre1bXihXrF01havwi3YKq2y7pIf6pl0wl7govzQTOx5wU7G+epL3lVaz1O9VVTzGwfVsequElAzoWZ4jbPgu8ZWMPhxTvwPVVaAkdypA3ON7drCUXrX+ib0qvlVPVN1BdsHrWt8FQfRN8V2iYHgqmvWN0c4to6trLzUN6VV8VX7XHFQehXf6u4RyLu3nq1xEHrX9o1gUPj2YocpQ4jGLWndOyac4rW+Cb1iHlzHXGXBVh7uioTiIPQq7y4xEFx1zfrmCMfWsZWVl/qmtCq+ap8rDkqv4lvdPQJ5t/DtybVr+4Z5t998u1lCGUI0bknr3jHhFK/1TegV8+A65ioLtoVvrl+SrfKCpbFTXe2c+rb3k/wd11qlSzOhtCrCai8oDkqv4lvdPQJ5t/Ct8O313PZnp4881AEkls6S1r1jwile65vQK+bBdcxVFmxlQKRIKA5Cr/LuEgPBVdesb45wbB1bWXmpb0qr4qvz0A8YAAAgAElEQVT2ueKg9Cq+1d0jkHcL3wrfCt9+ubnUASSWzpLWvWPCKV7rm9Ar5sF1zFUWbAvfXL8kW+UFS2Onuto59a3ffNuZgtdKl2ZCaVW9U3tBcVB6Fd/q7hHIu4VvhW+Fb4Vv/7G71YLcOyqMYnXJUX0TepVW0zFXVbCVAZEioTgIvcq7SwwEV12zvjnCsXVsZeWlvimtiq/a54qD0qv4VnePQN4tfCt8K3wrfCt8+5DTS11ylg42pfVDGvqOh6554R2v+v9+q+Ig9CrvLjEQXHXN+uYIx9axlZWX+qa0Kr5qnysOSq/iW909Anm38K3wrfCt8K3w7UNOL3XJWTrYlNYPaeg7HrrmhXe8auHbb+ApL6ierdVVO6e+9Wena7PwpHdpJpRW1Tu1FxQHpVfxre4egbxb+Fb4VvhW+Fb49iGnl7rkLB1sSuuHNPQdD13zwjtetfCt8E3Z50111c5RM/yml7qTL4rtnTTiD2Us9U1p/UNkb/5ytRcUB6X3zcD6wk9PIO8WvhW+Fb4VvhW+fchhpy45Sweb0vohDX3HQ9e88I5XLXwrfFP2eVNdtXPUDL/ppe7ki2J7J434QxlLfVNa/xDZm79c7QXFQel9M7C+8NMTyLuFb4VvhW+Fb4VvH3LYqUvO0sGmtH5IQ9/x0DUvvONVC98K35R93lRX7Rw1w296qTv5otjeSSP+UMZS35TWP0T25i9Xe0FxUHrfDKwv/PQE8m7hW+Fb4VvhW+Hbhxx26pKzdLAprR/S0Hc8dM0L73jVwrfCN2WfN9VVO0fN8Jte6k6+KLZ30og/lLHUN6X1D5G9+cvVXlAclN43A+sLPz2BvFv4VvhW+Fb4Vvj2IYeduuQsHWxK64c09B0PXfPCO1618K3wTdnnTXXVzlEz/KaXupMviu2dNOIPZSz1TWn9Q2Rv/nK1FxQHpffNwPrCT08g7xa+Fb4VvhW+Fb59yGGnLjlLB5vS+iENfcdD17zwjlctfCt8U/Z5U121c9QMv+ml7uSLYnsnjfhDGUt9U1r/ENmbv1ztBcVB6X0zsL7w0xPIu4VvhW+Fb4VvhW8fctipS87Swaa0fkhD3/HQNS+841UL3wrflH3eVFftHDXDb3qpO/mi2N5JI/5QxlLflNY/RPbmL1d7QXFQet8MrC/89ATybuFb4VvhW+Fb4duHHHbqkrN0sCmtH9LQdzx0zQvveNXCt8I3ZZ831VU7R83wm17qTr4otnfSiD+UsdQ3pfUPkb35y9VeUByU3jcD6ws/PYG8W/hW+Fb4VvhW+PYhh5265CwdbErrhzT0HQ9d88I7XrXwrfBN2edNddXOUTP8ppe6ky+K7Z004g9lLPVNaf1DZG/+crUXFAel983A+sJPTyDvFr4VvhW+Fb4Vvn3IYacuOUsHm9L6IQ19x0PXvPCOVy18K3xT9nlTXbVz1Ay/6aXu5ItieyeN+EMZS31TWv8Q2Zu/XO0FxUHpfTOwvvDTE8i7hW+Fb4VvhW+Fbx9y2KlLztLBprR+SEPf8dA1L7zjVQvfCt+Ufd5UV+0cNcNveqk7+aLY3kkj/lDGUt+U1j9E9uYvV3tBcVB63wysL/z0BPJu4VvhW+Fb4Vvh24ccduqSs3SwKa0f0tB3PHTNC+941cK3wjdlnzfVVTtHzfCbXupOvii2d9KIP5Sx1Del9Q+RvfnL1V5QHJTeNwPrCz89gbxb+Fb4VvhW+Fb49iGHnbrkLB1sSuuHNPQdD13zwjtetfCt8E3Z50111c5RM/yml7qTL4rtnTTiD2Us9U1p/UNkb/5ytRcUB6X3zcD6wk9PIO8WvhW+Fb4VvhW+fchhpy45Sweb0vohDX3HQ9e88I5XLXwrfFP2eVNdtXPUDL/ppe7ki2J7J434QxlLfVNa/xDZm79c7QXFQel9M7C+8NMTyLuFb4VvF4Vva9tk6QBaW2RrepV3FQeld2kmFIO1nikOygvxVR379k31TClWXlAclF7FV3FQekVd1TPFdk3vUs+E1sWayrtrLMSsKbZCq+yX4qA0x1eR/fYttje23/+3RgJ5Ymk5qJYpBmt6kcVaOgosrKu8CyWT0mu7gUAYK6p6pjCoWVMclF7FV3FQekVd1TPFdk3vUs+E1sWayrtrLMSsKbZCq+yX4qA0x1eRLXx7Ilv49khiaTmoxaAYrOlVa0dxUHqVH5ReUXetZ4LBj5/SfP9OSseXYL39ZA31TClWXlAclF7FV3FQekVd1TPFdk3vUs+E1sWayrtrLMSsKbZCq+yX4qA0x1eRLXwrfPuHt5aWg1oMisGaXrV2FAelV/lB6RV113omGMggJ76qY4VvPy85KIRc82773F38FVvlMaVXbDPFQGhdrLnkBclX+EyxFVolW8VBaY6vIuvOYKVYebfffHvsmAIsDKEWg2Kwplf07KGm4qD0Kj8ovaLuWs8Eg8I3RdXWXZtfNWuKg9KrXKE4KL2iruqZYrumd6lnQutiTeXdNRZi1hRboVX2S3FQmuOryPY5+OcPhfs3324olpaDWgyKwZpetXYUB6VX+UHpFXXXeiYYyP0YX9WxrTNN/nBC7bE17yoOzsHnK6ueKbZres93bO/DmmAgayrvSs2itpg1xVZoFUx/Bg3ot8+V5vgqsnv7XM1wv/n26DEFWFhYLQbFYE2v6Jn8cKn0Kj8ovaKu8q7QKmsqL8TXdU31TClWXlAclF7FV3FQekVd1TPFdk3vUs+E1sWayrtrLMSsKbZCq+yX4qA0x1eRLXz7GUj3m283FEvLQS0GxWBNr1o7ioPSq/yg9Iq6az0TDOR+jK/q2NaZJn84ofbYmncVB+fg85VVzxTbNb3nO7b3YU0wkDWVd6VmUVvMmmIrtAqmP4OGfvNN4i2/gHTVDPebb49NU4CFJ9TiVQzW9IqeyQ+XSq/yg9Ir6irvCq2ypvJCfF3XVM+UYuUFxUHpVXwVB6VX1FU9U2zX9C71TGhdrKm8u8ZCzJpiK7TKfikOSnN8Fdm9H6Yo7xa+Fb79nDJlMrXIlF61dhQHpXeNr+Cw1jPB4KGm8kJ8Vcdcz5Ri5YW8e+uY4qD8IOrmsT0vqJ4Jfy3WbC/cuiZ8ptgKrdK7ioPSHF9F1syZU+vuTYVvhW+Fb3JyX9RuoV8E+uBj1np28NVflVKXp/iqjrlLg1KsvJB39wKXPOYCgbUgVu0F5bG1umo/rnEQPlNshVbZL8VBaY6vIlv49kS28K3wrfDN7ZlXlVvoF4E++Ji1nh189cI3BfOiul14bei0thvW/CDGRPVMsV3Tu9QzoXWxpvLuGgsxa4qt0Cr7pTgozfFVZAvfCt/+4a2l5aAWg2KwpletHcVB6VV+UHpF3bWeCQYPNZUX4qs65nqmFCsv5F0bQio/iLp5bM8LqmfCX4s11X5cYyF8ptgKrbJfioPSHF9FtvCt8K3w7V/TpRakWmRKr1o7ioPSu8ZXcFjrmWBQ+Kao2rpr86tmTXFQepUrFAelV9RVPVNs1/Qu9UxoXaypvLvGQsyaYiu0yn4pDkpzfBXZwrfCt8K3wje3X35ZuYV+MfADj1vr2YFX/mUJdXmKr+pYv/n285Lz/TuBvOZdNcMELiqqeqbYrukVbVMMhNbFmsq7ayyEzxRboVX2S3FQmuOryBa+Fb4VvhW+uf1S+HYxW/W4tUNYcVCXp/iqjhW+Fb699paaYefg85XVvlFs1/Se79jehzXBQNZU3pWaRW0xa4qt0CqY6jNYaY6vIru3z9UM9z9cePSYAiwsrBaDYrCmV/TsoabioPQqPyi9ou5azwSDh5rKC/FVHXM9U4qVF/LurWOKg/KDqJvH9rygeib8tVizvXDrmvCZYiu0Su8qDkpzfBVZM2dOrbs3Fb4Vvv30rVqQapEpvWqQFQeld42v4LDWM8FAfnCPr+qYuzQoxcoLao8pvYqv4qD0irqqZ4rtmt6lngmtizWVd9dYiFlTbIVW2S/FQWmOryJb+PZEtvCt8K3wze2ZV5Vb6BeBPviYtZ4dfPVXpdTlKb6qY4VvPy85/ZtvP1CoGXYOPl9Z7RvFdk3v+Y7tfVgTDGRN5V2pWdQWs6bYCq2CqT6Dleb4KrJ7+1zNcOFb4Vvhm9szhW8XsVWPWTuEFQd1AMVXdWwvbFFeyLs3jykOzsHnK+exPS+onp1312bF9sKtb8Jniq3QKt2rOCjN8VVkzZw5te7eVPhW+Fb4Jif3Re0W+kWgDz5mrWcHX/1VKXV5iq/qmLs0KMXKC3l3L3DJYy4QWAti1V5QHlurq/bjGgfhM8VWaJX9UhyU5vgqsoVvT2RZ+KaGTQ3Fkt4lrfKip7zg1k6VI2AJqN1gVZ+vLnZDbG0gcN4FNnQSHlMMVF01E4rtml7VN1VX8M0L7THl1+q+JiDm9+EJaoZV/9Y4KL2Cr/KCYsD0/g9VngMx9O/CxHbzQ6BYZNWMwEsCajesURbHWmw3967qm/DY2pytsV3Tmx/cB/c1L6zpXfNuet1vy6+dlWuzpvSKmVBeUAyY3sK3vZ8qzZlsKNgUy6aaEbiKgNoNV+k/9RxxYMa28O2lP4XHTvn/qjpqJhTbNb1X9fHUcwTfvLD3GeWUn6pzLQExv/3m23MP13aZcN8aA6a38G3vYFtbkGt6xcKpZgSuIKBm7QrtJ58hDszYFr4Vvr2eUjUTYn4flK/pPbkTr6gl+OaFvc8oV3itZ5wnIOa38K3w7Yp705p3+zffHl2x1LglrV14zx+QVYzAfxFQu2GNuPjAFtvCtysukUuzpmZCzG93Ee8s4Ye8UPjmndsT2o/PHhB7TIaQSq+Yivb54z7vN9/2DjY1aA2FWDXVjMB1BNRuuO4NzjxJ7LLYFr4Vvr2eTzUTYn77cHlmt/5/VYQf8sLeZxTvtJ4gCIj5laGTYLB4Tqi+Cb7t88K3V75S5hVGW9K6uMjEwqlmBK4goHbDFdpPPmNp75587ytqCbZSt5qJNQ6C8RrbNb2iZ7Km4KvmTGiVQcOaXumzahsCeWwz6FZ9Ey5rnxe+Fb79Y7IaCrFqqhmB6wgsHcKSithlsb11TLCVXlB9W+MgGK+xXdMreiZrCr5qzoRWuR/X9EqfVdsQyGOFb8ZZz1Xb54VvhW+Fb3rPVD8ClxJQl6dLX+LAw8QBH9vCt5fWFB47YP1LS6iZUGzX9F7azAMPE3zzwmYgcMBOlbiYgJhfGUgrPGsclF7Bt31e+Fb4Vvgmdks1I/BhBJYOYQlJHPCxLXwrfHs9tWomxPw+KF/TK3ekqC345oXCN+HVav6bgJjfwrdnzmu7TMzIGgOmt//hwt7BtrYg1/SKhVPNCFxBQM3aFdpPPkMcmLEtfCt8K3z71Z4S++bkPryqltiRiq3QKoOGNb1Xea7nnCOQx/byAPlDpXPO2g0g2flT+LY3bGsLck2vWDjVjMAVBNSsXaH95DPEgRnbwrfCt8K3wrf/3tRiR4pdLj+wpvfkSV6tKwmI+ZWBtGKzxkHpFXzbj4+ZU+Fb4dvTgDUUYtVUMwLXEVg6hCUVsctiW/hW+Fb4VvhW+Pb/nV3i7FkMC+X5Xm1DQN1x1EwYCnv/PIHqm+CrvKAYML2Fb4VvhW9ixVQzAtcTUAfQ9W/yvieKAzO2hW+Fb4VvhW+Fb4Vv7zuf++77JKDuOOI+JgmucVB6BWPlBcWA6S18K3wrfBMrppoRuJ6AOoCuf5P3PVEcmLEtfCt8K3wrfCt8K3x73/ncd98nAXXHEfcxSXCNg9IrGCsvKAZMb+Fb4Vvhm1gx1YzA9QTUAXT9m7zvieLAjG3hW+Fb4VvhW+Fb4dv7zue++z4JqDuOuI9JgmsclF7BWHlBMWB6C98K3wrfxIqpZgSuJ6AOoOvf5H1PFAdmbAvfCt8K3wrfCt8K3953Pvfd90lA3XHEfUwSXOOg9ArGyguKAdNb+Fb4VvgmVkw1I3A9AXUAXf8m73uiODBjW/hW+Fb4VvhW+Fb49r7zue++TwLqjiPuY5LgGgelVzBWXlAMmN7Ct8K3wjexYqoZgesJqAPo+jd53xPFgRnbwrfCt8K3wrfCt8K3953Pffd9ElB3HHEfkwTXOCi9grHygmLA9Ba+Fb4VvokVU80IXE9AHUDXv8n7nigOzNgWvhW+Fb4VvhW+Fb6973zuu++TgLrjiPuYJLjGQekVjJUXFAOmt/Ct8K3wTayYakbgegLqALr+Td73RHFgxrbwrfCt8K3wrfCt8O1953PffZ8E1B1H3MckwTUOSq9grLygGDC9hW+Fb4VvYsVUMwLXE1AH0PVv8r4nigMztoVvhW+Fb4VvhW+Fb+87n/vu+ySg7jjiPiYJrnFQegVj5QXFgOldC9+EGR5qKsBCrzKZ0FpNTyDvesZf/QnKY0u7TDFQ3lJs46A6tldXeUF5VxFWHJTeNb6Kg6irvFDP7A9/BF/lBeHbh5qCgfx8vaa3vikCg94tfLMLXVhNLRyhtZqewNIBn3e9H8QTlMeW/KAYiH4tXqTXOCi9S3XVTCztBfnhUnlhja/iIOo2E4Lqc80lvkqrIqz2guKwpre+KQKFbz/JqqFQrVPLQehdYysYVNNfRgTjvCuo+ppqPy75QTFQ3VNs46A6tldXeUF5VxFWHJTeNb6Kg6irvFDPbt1a4qu0Ct8+1FQeUxzW9NY3RWDQu/3mm13owmpq4Qit1fQE1MEmlOddQdXXVB5b8oNioLqn2MZBdWyvrvKC8q4irDgovWt8FQdRV3mhntnPaoKv8oLwbeHbM9X6ZmdN+FfMLw37C98ymRiEal5HYOmgUAvyOtpf80nKY0t+UAyUoxTbOKiO7dVVXlDeVYQVB6V3ja/iIOoqL9Qz+1lN8FVeEL4tfCt8+6evlvwr5rfwTW2aF3Uz2QWQewQhkHcJ1opesB/VgSmatzRnixdp0TPJQeldqqtmYmkvyAu68sIaX8VB1G0mBFUfjIiZUF5QhAUDuR/X9NY3RaA/O/1JVg2Fat3Sklxjq3pW3RuBvJsTNAHlsaVdphio3im2cVAd26urvKC8qwgrDkrvGl/FQdRVXqhn9r4r+CovCN/KH1QpDqJna5+pFvsm/Lvmhe/92ald6EsmE1qr6Qmog00oVwtSaK3mMwHlsSU/KAbKZ4ptHFTH9uoqLyjvKsKKg9K7xldxEHWVF+qZ/awm+CovCN8uhjiiZ4Vv/t4v/LvmhcK3RxcsLUllMjEQ1fQE8q5n/NWfoDy2tMsUA+UtxTYOqmN7dZUXlHcVYcVB6V3jqziIusoL9azwTfj1ZU3lsbWZUHpV/9b6JjisMSh8K3wTc1DNCwksHRRqQV6I+0s+SnlsyQ+KgTKUYhsH1bG9usoLyruKsOKg9K7xVRxEXeWFelb4Jvxa+PZvqmqGVf/UbljisMag8K3wTe2D6l5EoAV5Eegv/BjlMXVgilYpBkLrQ03FNg6qY3t1lReUdxVhxUHpXeOrOIi6ygv1rPBN+LXwrfDtv3yldpnwsdqPikHhW+GbmINqXkhALQfxCmpBCq3VfCagPLbkB8VA+UyxjYPq2F5d5QXlXUVYcVB61/gqDqKu8kI9K3wTfi18K3wrfPvvyWL7vP/hgl3oYll2CAuquzXVchBE8q6g6msqjy35QTFQ3VNs46A6tldXeUF5VxFWHJTeNb6Kg6irvFDP7Gc1wVd5Qfj2oaZg8FBXcVjTW98UgUHvFr7ZhS6sphaO0FpNT0AdbEJ53hVUfU3lsSU/KAaqe4ptHFTH9uoqLyjvKsKKg9K7xldxEHWVF+qZ/awm+CovCN8Wvj1TrW921oR/xfzS4LjwLZOJQajmdQSWDgq1IK+j/TWfpDy25AfFQDlKsY2D6theXeUF5V1FWHFQetf4Kg6irvJCPbOf1QRf5QXh28K3wrd/+mrJv2J+C9/UpnlRN5NdALlHEAJ5l2Ct6AX7UR2YonlLc7Z4kRY9kxyU3qW6aiaW9oK8oCsvrPFVHETdZkJQ9cGImAnlBUVYMJD7cU1vfVME+rPTn2TVUKjWLS3JNbaqZ9W9Eci7OUETUB5b2mWKgeqdYhsH1bG9usoLyruKsOKg9K7xVRxEXeWFembvu4Kv8oLwrfxBleIgerb2mWqxb8K/a17o/3b66AK1HJZMJrRW0xPIu57xV3+C8pg6MEW/FAOhtQvZM9UljykvqLpqJtZ6pjiovq3xVRxEXeWFelb4Jvz6sqby2NpMKL2qf2t9ExzWGBS+Fb6JOajmhQSWDgq1IC/E/SUfpTy25AfFQBlKsY2D6theXeUF5V1FWHFQetf4Kg6irvJCPSt8E34tfPs3VTXDqn9qNyxxWGNQ+Fb4pvZBdS8i0IK8CPQXfozymDowRasUA6H1oaZiGwfVsb26ygvKu4qw4qD0rvFVHERd5YV6Vvgm/Fr4Vvj2X75Su0z4WO1HxaDwrfBNzEE1LySgloN4BbUghdZqPhNQHlvyg2KgfKbYxkF1bK+u8oLyriKsOCi9a3wVB1FXeaGeFb4Jvxa+Fb4Vvv33ZLF9/j9Uee2gQBjIrlxjSyBU9CeBvJsZNAHlsaVdphio3im2cVAd26urvKC8qwgrDkrvGl/FQdRVXqhnhW/Cr4VvhW+Fb4VverdcXl8dxJe/yB0+sMvIHTblN5LUPKx5QXFQjljjqziIunnBfqgSPXuoqWZizQ+Cb2xvVBUH0bNqRuAKAmo/illTWhVnwUBpfair+CoO6ZVu2Krdn53ifqlhw7InyqsFOfHyoyLVPKx5QXFQtljjqziIunmh8O2lr9b8IGZC7Zs1toqD6Fk1I3AFATXDYtaUVsVZMFBaC9+eyaq+rflXeu107cK300T/US/zOsBq4TjFVVbzsOYFxUE5bI2v4iDq5oXCt8K315Ol9k2zJjZYNSNwHQE1w2LnKK2KtmCgtBa+Fb5Jb+nahW+Y8NryxTiOll87KI6+/GgxNQ9rXlAclC3W+CoOom5eKHwrfCt8+9Vuae+KjVvNZQLqvBSzprSq/gkGSmvhW+Gb9JauXfiGCa8tX4zjaPm1g+Loy48WU/Ow5gXFQdlija/iIOrmhcK3wrfCt8I3sV2r+dkIqPNS3HGUVtVTwUBpLXwrfJPe0rUL3zDhteWLcRwtv3ZQHH350WJqHta8oDgoW6zxVRxE3bxQ+Fb4VvhW+Ca2azU/GwF1Xoo7jtKqeioYKK2Fb4Vv0lu6duEbJry2fDGOo+XXDoqjLz9aTM3DmhcUB2WLNb6Kg6ibFwrfCt8K3wrfxHat5mcjoM5LccdRWlVPBQOltfCt8E16S9cufMOE15YvxnG0/NpBcfTlR4upeVjzguKgbLHGV3EQdfNC4VvhW+Fb4ZvYrtX8bATUeSnuOEqr6qlgoLQWvhW+SW/p2oVvmPDa8sU4jpZfOyiOvvxoMTUPa15QHJQt1vgqDqJuXih8K3wrfCt8E9u1mp+NgDovxR1HaVU9FQyU1sK3wjfpLV278A0TXlu+GMfR8msHxdGXHy2m5mHNC4qDssUaX8VB1M0LhW+Fb4VvhW9iu1bzsxFQ56W44yitqqeCgdJa+Fb4Jr2laxe+YcJryxfjOFp+7aA4+vKjxdQ8rHlBcVC2WOOrOIi6eaHwrfCt8K3wTWzXan42Auq8FHccpVX1VDBQWgvfCt+kt3TtwjdMeG35YhxHy68dFEdffrSYmoc1LygOyhZrfBUHUTcvFL4VvhW+Fb6J7VrNz0ZAnZfijqO0qp4KBkpr4Vvhm/SWrl34hgmvLV+M42j5tYPi6MuPFlPzsOYFxUHZYo2v4iDq5oXCt8K3wrfCN7Fdq/nZCKjzUtxxlFbVU8FAaS18K3yT3tK1C98w4bXli3EcLb92UBx9+dFiah7WvKA4KFus8VUcRN28UPhW+Fb4Vvgmtms1PxsBdV6KO47SqnoqGCithW+Fb9JbunbhGya8tnwxjqPl1w6Koy8/WkzNw5oXFAdlizW+ioOomxcK3wrfCt8K38R2reZnI6DOS3HHUVpVTwUDpbXwrfBNekvXLnzDhNeWL8ZxtPzaQXH05UeLqXlY84LioGyxxldxEHXzQuFb4VvhW+Gb2K7V/GwE1Hkp7jhKq+qpYKC0Fr4Vvklv6dqFb5jw2vLFOI6WXzsojr78aDE1D2teUByULdb4Kg6ibl4ofCt8K3wrfBPbtZqfjYA6L8UdR2lVPRUMlNbCt8I36S1du/ANE15bvhjH0fJrB8XRlx8tpuZhzQuKg7LFGl/FQdTNC4VvhW+Fb4VvYrtW87MRUOeluOMoraqngoHSWvhW+Ca9pWsXvmHCa8sX4zhafu2gOPryo8XUPKx5QXFQtljjqziIunmh8K3wrfCt8E1s12p+NgLqvBR3HKVV9VQwUFoL3wrfpLd07cI3THht+WIcR8uvHRRHX360mJqHNS8oDsoWa3wVB1E3LxS+Fb4VvhW+ie1azc9GQJ2X4o6jtKqeCgZKa+Fb4Zv0lq5d+IYJry1fjONo+bWD4ujLjxZT87DmBcVB2WKNr+Ig6uaFwrfCt8K3wjexXav52Qio81LccZRW1VPBQGktfCt8k97StQvfMOG15YtxHC2/dlAcffnRYmoe1rygOChbrPFVHETdvFD4VvhW+Fb4JrZrNT8bAXVeijuO0qp6KhgorYVvhW/SW7o2C9+08JX6a8tMcF07gASDaloCas6Ud9f0qu7FQZH99k2xVYqbtRtZ1TfFV/hBMRBaZc2lnkkO1XYE1KyteVdwiIH9wZro2WKop7aD8G89e7zn/U/QVU4YrKuMtoQiiy11a1OrmjPl3TW9yhVxUGRdiKMUN2uFb0/eUntBeVfVVTOh9FZ3j4CatTXvCg4xKHx7uRGEx+TGEf5VDIRW+cPQfvNNOhf+FBvLPlpeDcVRkRWbJtBCt5ccZY61vikOoq5iK7Q+1FTnhOKQXuWEveBYkVAeU3qru0dgbT8qwoLD2vwKBp3tz45VfNVMCP8qBkJr4Zty1gV1ldEukH7sEWoojgms0DwBNdlsyuUAACAASURBVGfKu2t6lUHioMjuBRjN2s0LzYRj4KbNVFYzYdRWdZFA+8bt3bX5XfNCeu3GEf6tZ4/7pj87teZVRrOqz1YXA3xWYdXWCag5U95d06v8EQdFdi/AaNbch8CHyoqvcLDaC0KrrLnUM8mh2o6AmrU17woOMbj5VnEQPVvUq7aD6Fs9K3xTfn1VVxntEvGHHiIG+JC0ynwSAmrOlHfX9CqbxEGRLXx7IrvmsTW9wsGKgdAqa6rzR2qu9hYBNWtr3hUcYlD49nIbCI/JbSP8qxgIrQ9sld7+zTfpXNg4LPtoeTUUR0VWbJqAWpDKu2t6lTnioMi6S4NS3Kw9/kT0+3eCWPEVYtVeEFplzaWeSQ7VdgTUrK15V3CIQeFb4dvr3SXm7OEJataU3sI3d6b9qKwah2UfLa+G4qjIik0TUHOmvLumV5kjDors3tnTrBW+PU2D2gtu2kxlNRNGbVUXCahZW/Ou4BCDwrfCt8K3X50LhW/4tBQLHUs+Xn7tADoOoIKcgJoz5d01vaqBcVBkC990kNNuyLuOgP3QqnVXf4dAZ7D7oYc6I5S71ryQXuUEd/7Us8d90/9wwZpXGc2qPlt97QA6+/ZVu4KAmjPl3TW9qodxUGQL3wrfXntL7TLhYLUXhFZZc6lnkkO1HQE1a2veFRxi4EKch8qiZw91Vd+UXrUdBAfFQGiVHus335RrH+sqo2HZR8uroTgqsmLTBNScKe+u6VXmiIMi6y6mSnGz9vgT0f7NN/ahSnlX1VUzofRWd49AZ7Dbu2vzu+aF9Np9I/xbzx73Tb/5Zs2rjGZVn60uBviswqqtE1Bzpry7plf5Iw6KbOHbE9k1j63pFQ5WDIRWWVOdP1JztbcIqFlb867gEIPbLCgOomeLetXGEX2rZ4Vvyq+v6iqjXSL+0EPEAB+SVplPQkDNmfLuml5lkzgosoVvhW+vvaV2mXCw2gtCq6y51DPJodqOgJq1Ne8KDjEofHs5ucJjbjOY0FQxULOm9PZnp9K58G/Sseyj5dVQHBVZsWkCakEq767pVeaIgyJb+Fb4Vvjmpuuayur8uUZ9T1kg0Bl865LgsDa/gsEDW8UhvXbDiL7Vs8d905+dWvMqo1nVZ6uLAT6rsGrrBNScKe+u6VX+iIMiaz5MOLVd0FfDQuEJtReEVllTnT9Sc7W3CKhZW/Ou4BCD2ywoDqJni3rVxhF9q2eFb8qvr+oqo10i/tBDxAAfklaZT0JAzZny7ppeZZM4KLKFb6thVjOx5101xer8UXqru0egffP4YRj8j27W5nfNC+m1+0b4t54VvlnXPlZXRrtE/KGHiAE+JK0yn4SAmjPl3TW9yiZxUGT3AoxmzX0IlD/NFw5We0FolTXVTEjN1d4ioGZtzbuCQwxus6A4iJ4t6lUbR/StnhW+Kb++qquMdon4Qw8RA3xIWmU+CQE1Z8q7a3qVTeKgyBa+PZFd89iaXuFgxUBolTXV+SM1V3uLgJq1Ne8KDjEofHu5DYTH5LYR/lUMhNYHtkpv/8MF6VzYOCz7aHk1FEdFVmyagFqQyrtrepU54qDIukuDUtysPf5EFPz500NlxVf4Qe0FoVXWXOqZ5FBtR0DN2pp3BYcYFL4Vvr3eXWLO5P1G6S18c2faj8qqcVj20fJrB9DRl6/YJQTUnCnvrulVTYyDIrt39jRrhW9P06D2gps2U1nNhFFb1UUCatbWvCs4xKDwrfCt8O1X50LhGz4txULHko+XXzuAjgOoICeg5kx5d02vamAcFNnCNx3ktBvyriNgP7Rq3dXfIdAZ7H7ooc4I5a41L6RXOcGdP/Xscd/8b207WK8dr66MdlwoLJjFINxK/yCg5kx5d02vslkcFFk3E0pxs+Y+BD5UVnyFH9ReEFplzaWeSQ7VdgTUrK15V3CIgQtxuve7nfBUWfhXzJm83yi93x/uZL6FPeEkATEQJ/X9s5Yyr9S8VFv5ob65D6yK7ZoXlF4xv2s9EwxkTcVXaVbeVRyUXsW3ui5Azwt7bNsL/XDiaSeueSG9nWYy0JN0lXcL32TXUO21i5MyL8I7V1b5ob4Vvq1e9sQQq3lQ8ysYyJqKr9Ks+qY4KL2Kb3X3AqKlnq3N2Zpe5YU47O2FtZ4pvWomluqu3UOUFwrfllz7qDXzDjYNSlZ+UEsHojheeo1teo9b4GdBNQ+qZ46Eqaz4GrUF84prdZ8JqJlo5xRg9JsorzfN0kys7YX0dqq1b157oPBtcCaWDokHvGrxDraOSFZ+qG99wH4yrPKC8q4YtBgIqj5oUKqVd/OZ6the3bzgerbGdk2v6lwc3GeqzrSba5XH1Ews1VUeUwyUFwrfVMdg3cwL4Q6WVn5QS2cJ8Rrb9Dp3qXlQPXMkTGXF16gtmFdcq+sD6XaO+4Ct2Kr9qPSqOY5D3n3ylvKu8piaiaW6qmeKgfJC4ZvqGKybeSHcwdLKD2rpLCFeY5te5y41D//X3r0tt7E1uRa23v+h1w6aokn50Lsv5lctBEdfd4DQADKrmJLXrzJzJIyy4mvcdnxTXNPt+HZFB9S+Uft8za/KMA4d3zq+qenyumo/Kudq33R8U4lB3coL4Q5Kqz6opbOEeI1tfl271DyozBwJo6z4Grcd3xTXdDu+XdEBtW/UPl/zqzKMQ8e3jm9quryu2o/Kudo3Hd9UYlC38kK4g9KqD2rpLCFeY5tf1y41DyozR8IoK77Gbcc3xTXdjm9XdEDtG7XP1/yqDOPQ8a3jm5our6v2o3Ku9k3HN5UY1K28EO6gtOqDWjpLiNfY5te1S82DysyRMMqKr3Hb8U1xTbfj2xUdUPtG7fM1vyrDOHR86/impsvrqv2onKt90/FNJQZ1Ky+EOyit+qCWzhLiNbb5de1S86AycySMsuJr3HZ8U1zT7fh2RQfUvlH7fM2vyjAOHd86vqnp8rpqPyrnat90fFOJQd3KC+EOSqs+qKWzhHiNbX5du9Q8qMwcCaOs+Bq3Hd8U13Q7vl3RAbVv1D5f86syjEPHt45varq8rtqPyrnaNx3fVGJQt/JCuIPSqg9q6SwhXmObX9cuNQ8qM0fCKCu+xm3HN8U13Y5vV3RA7Ru1z9f8qgzj0PGt45uaLq+r9qNyrvZNxzeVGNStvBDuoLTqg1o6S4jX2ObXtUvNg8rMkTDKiq9x2/FNcU2349sVHVD7Ru3zNb8qwzh0fOv4pqbL66r9qJyrfdPxTSUGdSsvhDsorfqgls4S4jW2+XXtUvOgMnMkjLLia9x2fFNc0+34dkUH1L5R+3zNr8owDh3fOr6p6fK6aj8q52rfdHxTiUHdygvhDkqrPqils4R4jW1+XbvUPKjMHAmjrPgatx3fFNd0O75d0QG1b9Q+X/OrMoxDx7eOb2q6vK7aj8q52jcd31RiULfyQriD0qoPauksIV5jm1/XLjUPKjNHwigrvsZtxzfFNd2Ob1d0QO0btc/X/KoM49DxreObmi6vq/ajcq72Tcc3lRjUrbwQ7qC06oNaOkuI19jm17VLzYPKzJEwyoqvcdvxTXFNt+PbFR1Q+0bt8zW/KsM4dHzr+Kamy+uq/aicq33T8U0lBnUrL4Q7KK36oJbOEuI1tvl17VLzoDJzJIyy4mvcdnxTXNPt+HZFB9S+Uft8za/KMA4d3zq+qenyumo/Kudq33R8U4lB3coL4Q5Kqz6opbOEeI1tfl271DyozBwJo6z4Grcd3xTXdDu+XdEBtW/UPl/zqzKMQ8e3jm9quryu2o/Kudo3Hd9UYlC38kK4g9KqD2rpLCFeY5tf1y41DyozR8IoK77Gbcc3xTXdjm9XdEDtG7XP1/yqDOPQ8a3jm5our6v2o3Ku9k3HN5UY1K28EO6gtOqDWjpLiNfY5te1S82DysyRMMqKr3Hb8U1xTbfj2xUdUPtG7fM1vyrDOHR86/impsvrqv2onKt90/FNJQZ1Ky+EOyit+qCWzhLiNbb5de1S86AycySMsuJr3HZ8U1zT7fh2RQfUvlH7fM2vyjAOHd86vqnp8rpqPyrnat98/IdIKMPIrsqN6Cq2xCwUrQsQLpKuu3ewa91Vua1xEGOxxnbNr8jsphkHx0BlpnTbY4psuhH4SmBp7yqvqhNre0zxVRzW/IqerTFQfju+iXZhTVUGbPu4vFqQx40m+ItA3e349joOzbA7YCi2aoaVX7V+4+C6qzJTumvdVRzSjYAmsLR3lVfFeG2PKb6Kw5pf0bM1BspvxzfRLqypyoBtH5dXC/K40QQ7vv3WgbXuqp2zxkGM8hrbNb8is5tmHBwDlZnSbY8psulG4CuBpb2rvKpOrO0xxVdxWPMrerbGQPnt+CbahTVVGbDt4/JqQR43mmDHt45vf52CZtgdMBRb9fxRftX6jYPrrspM6a51V3FINwKawNLeVV4V47U9pvgqDmt+Rc/WGCi/Hd9Eu7CmKgO2fVxeLcjjRhPs+NbxrePbP/aA2udqP675Ves3Dh3fHt1Ss6a6m24EVgks7V3lVWW3tscUX8Vhza/o2RoD5bfjm2gX1lRlwLaPy6sFedxogh3fOr51fOv49j9uwrV9rp7DSxwUg7VH5lJma2zzG4FXAmrniBlWXlUjBAPl9aar+CoOa35FdmsMlN+Ob6JdWFOVAds+Lq8W5HGjCXZ86/jW8a3jW8e3/8WzYOm51rvIPdClzP4XFez/JQLfloDaOWKGlVcVjmCgvHZ8e5Jdyk3NhGKg/HZ8k5sBaasyILtMVg0bM5ww+03VGtq17qqds8ZB9GyN7Zpfkdnii7/goLogvErN9pikm3YEngTUzhEzrLyqPggGyuviM1j1YSm3NQbKb8c3uRmQtioDsstklxYOgzAmXHfvga11V+W2xkGM2xrbNb8is8UXf8FBdUF4lZrtMUk37Qh0fLuiA2t7TD1/FIc1v6JzawyU345vol1YU5UB2z4urxbkcaMJ/iJQdzu+vY5DM9x/t+TRh7UuqF22xEExWHtkLmW2xja/EXgloHaOmGHlVTVCMFBeF38BpvqwlNsaA+W345vcDEhblQHZZbJLC4dBGBOuux3fOr59HVo1E2o/rvlVKzIO7nCsMlO6ataU33QjsEpgae8qryq7tT2m+CoOa35Fz9YYKL8d30S7sKYqA7Z9XF4tyONGE/xFoO52fOv41vHtbytxbZ+rXbbEQTFYe2QuZbbGNr8ReCWgdo6YYeVVNUIwUF5vuoqv4rDmV2S3xkD57fgm2oU1VRmw7ePyakEeN5pgx7ffOrDWXbVz1jiIUV5ju+ZXZLb44i84qC4Ir1KzPSbpph2BJwG1c8QMK6+qD4KB8rr4DFZ9WMptjYHy2/FNbgakrcqA7DLZpYXDIIwJ1917YGvdVbmtcRDjtsZ2za/IbPHFX3BQXRBepWZ7TNJNOwId367owNoeU88fxWHNr+jcGgPlt+ObaBfWVGXAto/LqwV53GiCvwjU3Y5vr+PQDPdPJx59WOuC2mVLHBSDtUfmUmZrbPMbgVcCaueIGVZeVSMEA+V18Rdgqg9Lua0xUH47vsnNgLRVGZBdJru0cBiEMeG62/Gt49vXoVUzofbjml+1IuPgDscqM6WrZk35TTcCqwSW9q7yqrJb22OKr+Kw5lf0bI2B8tvxTbQLa6oyYNvH5dWCPG40wV8E6m7Ht45vHd/+thLX9rnaZUscFIO1R+ZSZmts8xuBVwJq54gZVl5VIwQD5fWmq/gqDmt+RXZrDJTfjm+iXVhTlQHbPi6vFuRxowl2fPutA2vdVTtnjYMY5TW2a35FZosv/oKD6oLwKjXbY5Ju2hF4ElA7R8yw8qr6IBgor4vPYNWHpdzWGCi/Hd/kZkDaqgzILpNdWjgMwphw3b0HttZdldsaBzFua2zX/IrMFl/8BQfVBeFVarbHJN20I9Dx7YoOrO0x9fxRHNb8is6tMVB+O76JdmFNVQZs+7i8WpDHjSb4i0Dd7fj2Og7NcP904tGHtS6oXbbEQTFYe2QuZbbGNr8ReCWgdo6YYeVVNUIwUF4XfwGm+rCU2xoD5bfjm9wMSFuVAdllsksLh0EYE667Hd86vn0dWjUTaj+u+VUrMg7ucKwyU7pq1pTfdCOwSmBp7yqvKru1Pab4Kg5rfkXP1hgovx3fRLuwpioDtn1cXi3I40YT/EWg7nZ86/jW8e1vK3Ftn6tdtsRBMVh7ZC5ltsY2vxF4JaB2jphh5VU1QjBQXm+6iq/isOZXZLfGQPn9uP3nhwRgVV7hNU1LQJVXuVbdVRzW/KrclnRVZksMpFcxayoz4fXGVvmVuS1pr+Wm/IrM6u6d6lJmogdyj8V28xeBqmdCV3VsbT8qDiKzds6T6lrPRB9Udzu+ibTS/EJAlVdhVgtHcVjzq3Jb0lWZLTGQXsWsqcyEV/kCKXNb0l7LTfkVmalZE16l5lJmioPqQmw7vqnOPnRVx9RMKB6Kg/Kr+MZBJeZ0VWYd31xmKX8SUOVVgNcW75pflduSrspsiYH0KnaOykx47fgm23XXXstN+RWk1awJr1JzKTPFQXUhth3fVGc7vn0luzZr7Zx2g57hjm96+6bPvqQotGuLd82vym1JV2W2xEB6FS97KjPhteObbFfHN01XzZr2fVpf7YbTPqWe6kJs+4Ite7v4CxrFY23W2jntho5vahukexmBFm9f1i4r28gHqYf7yI/PbYqdozITXju+8YqxXyqt9UyQVgyEV6mpdoP0fFpbdSG2fcE+3dXf9VTH1EwoHoqD8qv4xkEl5nRVZv3lm8ss5U8CqrwK8NriXfOrclvSVZktMZBexc5RmQmvHd9ku/pliqarZk37Pq2vdsNpn1JPdSG2Hd9kb2/aqmNqJhQPxUH5VXzjoBJzuiqzjm8us5Q7vn3pgBriHhR7o6Yy2yNhHItZU5kJrx3fTK9eVddyU34FaTVrwqvUXMpMcVBdiG3HN9XZh67qmJoJxUNxUH4V3zioxJyuyqzjm8ss5Y5vHd+agr8SUA/3cN8JiAemykx47fjmJ2EtN+VXkFazJrxKzaXMFAfVhdh2fFOd7fj2lezarLVz2g16hju+6e2bPvkiLLGuLd41vzK7FW2V2crPr32Klz2VmfDa8U03zBx4ZW6qZ4K0mjXhVWouZaY4qC7Eti/YqrP6i7uaCcVjbdYU3ziohjldlVnHN5dZyp8EVHkV4LXFu+ZX5bakqzJbYiC9ip2jMhNe5RFH5rakvZab8isyU7MmvErNpcwUB9WF2HZ8U53t+PaV7NqstXPaDXqGO77p7Zt+f/mGj5A9KPaGTGW2R8I4Fi97KjPhteOb6dWr6lpuyq8grWZNeJWaS5kpDqoLse0Ltuqs/uKuZkLxWJs1xTcOqmFOV2XW8c1lljI+OinAa4t3za/KbUlXZbbEQHoVD0yVmfDa8U226669lpvyK0irWRNepeZSZoqD6kJsO76pznZ8+0p2bdbaOe0GPcMd3/T2TZ99SVFo1xbvml+V25KuymyJgfQqXvZUZsJrxzfZro5vmq6aNe37tL7aDad9Sj3Vhdj2BVv2dvEXNIrH2qy1c9oNHd/UNkj3MgIt3r6sXVa2kQ9SD/eRH5/bFDtHZSa8dnzjFWO/VFrrmSCtGAivUlPtBun5tLbqQmz7gn26q7/rqY6pmVA8FAflV/GNg0rM6arM+ss3l1nKnwRUeRXgtcW75lfltqSrMltiIL2KnaMyE147vsl29csUTVfNmvZ9Wl/thtM+pZ7qQmw7vsne3rRVx9RMKB6Kg/Kr+MZBJeZ0VWYd31xmKXd8+9IBNcQ9KPZGTWW2R8I4FrOmMhNeO76ZXr2qruWm/ArSataEV6m5lJnioLoQ245vqrMPXdUxNROKh+Kg/Cq+cVCJOV2VWcc3l1nKHd86vjUFfyWgHu7hvhMQD0yVmfDa8c1Pwlpuyq8grWZNeJWaS5kpDqoLse34pjrb8e0r2bVZa+e0G/QMd3zT2zd98kVYYl1bvGt+ZXYr2iqzlZ9f+xQveyoz4bXjm26YOfDK3FTPBGk1a8Kr1FzKTHFQXYhtX7BVZ/UXdzUTisfarCm+cVANc7oqs45vLrOUPwmo8irAa4t3za/KbUlXZbbEQHoVO0dlJrzKI47MbUl7LTflV2SmZk14lZpLmSkOqgux7fimOtvx7SvZtVlr57Qb9Ax3fNPbN/3+8g0fIXtQ7A2ZymyPhHEsXvZUZsJrxzfTq1fVtdyUX0FazZrwKjWXMlMcVBdi2xds1Vn9xV3NhOKxNmuKbxxUw5yuyqzjm8ssZXx0UoDXFu+aX5Xbkq7KbImB9CoemCoz4bXjm2zXXXstN+VXkFazJrxKzaXMFAfVhdh2fFOd7fj2lezarLVz2g16hju+6e2bPvuSotCuLd41vyq3JV2V2RID6VW87KnMhNeOb7JdHd80XTVr2vdpfbUbTvuUeqoLse0Ltuzt4i9oFI+1WWvntBv48e0/1TI1xWO6a0tnDO+UXTVqqmPC75LXqXJl9gsB1TOBWcyZ8KlfRqTnJe21PiyxVV6X9s3aYX6NrerY2l5Yy03wXWNQdxUBq1vPHF+xF34e5ju+udDkbz6s69QFATbEH7c/YD3/f8KvekgIr+eJpngVAdUz4X+tu0tsRV5ac60PmseC/tpMLHVsja3q61Jmi999BN+6e58GwVbN2aJuPXOpqe52fHOZ/VRuKDDgIXk2xB3fergPzcEVVpf2rtoLivMSW8VA6q71QbJY0V6biaWOrbFVnV3KbPG7j+Bbdzu+qX3wqlvPHGWxF37ux/7yzYW2+ACyNN5bnQ1xx7eOb+89Wn/89EsvI2ovqEossVUMpO5aHySLFe21mVjq2Bpb1dmlzBa/+wi+dbfjm9oHHd+uIOv+arPjG86v5YsBD8mLh7t8yRF+1TwIr0PVyupvBFTPBOi17i6xFXlpzbU+aB4L+mszsdSxNbaqr0uZyffSJb51t+Ob6mvHtyvIdny7hjL4lJYvgDoqqV6eVMeE3yWvozXL9tg/9xdzJkugZlh6XtJe68MSW+V1bSaWOrbGVnVsKbOOb/cW1N2Ob2ofdHy7gmzHt2sog09p+QKoo5Lq5Ul1TPhd8jpas2yPvfSKOZMlUDMsPS9pr/Vhia3yujYTSx1bY6s6tpTZ4uFJ8K27Hd/UPuj4dgXZjm/XUAaf0vIFUEclxcNdvuQIv2oehNfRmmW74xvtgJphanpIvF02FNan1bWZWOrYGlvV3qXM5HvpEt+62/FN9bXj2xVkO75dQxl8SssXQB2VVC9PqmPC75LX0Zplu+Mb7YCaYWp6SFzs3aEff9Lq2kwsdWyNrSrwUmYd3+4tqLsd39Q+6Ph2BdmOb9dQBp/S8gVQRyXVy5PqmPC75HW0Ztkee+kVcyZLoGZYel7SXuvDElvldW0mljq2xlZ1bCmzxcOT4Ft3O76pfdDx7QqyHd+uoQw+peULoI5Kioe7fMkRftU8CK+jNct2xzfaATXD1PSQeLtsKKxPq2szsdSxNbaqvUuZyffSJb51t+Ob6mvHtyvIdny7hjL4lJYvgDoqqV6eVMeE3yWvozXLdsc32gE1w9T0kLjYu0M//qTVtZlY6tgaW1Xgpcw6vt1bUHc7vql90PHtCrId366hDD6l5QugjkqqlyfVMeF3yetozbI99tIr5kyWQM2w9LykvdaHJbbK69pMLHVsja3q2FJmi4cnwbfudnxT+6Dj2xVkO75dQxl8SssXQB2VFA93+ZIj/Kp5EF5Ha5btjm+0A2qGqekh8XbZUFifVtdmYqlja2xVe5cyk++lS3zrbsc31deOb1eQ7fh2DWXwKS1fAHVUUr08qY4Jv0teR2uW7Y5vtANqhqnpIXGxd4d+/EmrazOx1LE1tqrAS5l1fLu3oO52fFP7oOPbFWQ7vl1DGXxKyxdAHZVUL0+qY8LvktfRmmV77KVXzJksgZph6XlJe60PS2yV17WZWOrYGlvVsaXMFg9Pgm/d7fim9kHHtyvIdny7hjL4lJYvgDoqKR7u8iVH+FXzILyO1izbHd9oB9QMU9ND4u2yobA+ra7NxFLH1tiq9i5lJt9Ll/jW3Y5vqq8d364g2/HtGsrgU1q+AOqopHp5Uh0Tfpe8jtYs2x3faAfUDFPTQ+Ji7w79+JNW12ZiqWNrbFWBlzLr+HZvQd3t+Kb2Qce3K8h2fLuGMviUli+AOiqpXp5Ux4TfJa+jNcv22EuvmDNZAjXD0vOS9lofltgqr2szsdSxNbaqY0uZLR6eBN+62/FN7YOOb1eQ7fh2DWXwKS1fAHVUUjzc5UuO8KvmQXgdrVm2O77RDqgZpqaHxNtlQ2F9Wl2biaWOrbFV7V3KTL6XLvGtux3fVF87vl1BtuPbNZTBp7R8AdRRSfXypDom/C55Ha1Ztju+0Q6oGaamh8TF3h368Setrs3EUsfW2KoCL2XW8e3egrrb8U3tg45vV5CFx7cfP378J34E9aBQy2zJr/IqeiAfQIqD6pjiu8RhyavK66YbB0l3S1t1QVFQ+1FxUH4V33TdfoytJbA0a+0b2wWlrnJTftN1R8i6YNsl9vlaZoLBz7tIxzd7mRfBVd69zOSKVH1Y6q7wWmaSQNoPAmp+FWE1a4qD8qv4ptvxbbUDS7PWvtlsmcptk8aGa7UX6oLNX+S2lplg0PHtpbeqECI45VWNsWDQXw8901J9ELkteVXzUHcl2T1tNROKhNgLzYRKa1N3bSY2KZ93rXbDeafuwLvEQHDVmu0GTfi8vpqJunA+q1dFkdtaZoJBx7eOb3ZyP9VVedUQK78K9hKHJa8qrw4NkuyetpoJRULtR8VB+VV803WHkdhaAkuz1r6xXVDqKjflN93+2elqB8Q+X5tfwaDjW8e3S3aCKq8aYuVXwV7isORV5dXxTZLd01YzoUio/ag4KL+Kb7od31Y7sDRr7ZvNlqncNmlsuFZ7oS7Y/EVua5kJBh3fOr7Zyf1UV+VVQ6z8KthLEsSZhQAAIABJREFUHJa8qrw6vkmye9pqJhQJtR8VB+VX8U2349tqB5ZmrX2z2TKV2yaNDddqL9QFm7/IbS0zwaDjW8c3O7kd3y7hq5aZWDpLXmV4cZB0t7RVFxQFsRc6SKu0NnXXZmKT8nnXajecd+oOvEsMBFet2W7QhM/rq5moC+ezelUUua1lJhh0fOv4Zie349slfNUyE0tnyasMLw6S7pa26oKiIPZCxzeV1qbu2kxsUj7vWu2G8047vgmmV2i2G66gfPYz1F6oC2dz+l1N5LaWmWDQ8a3jm53cjm+X8FXLTCydJa8yvDhIulvaqguKgtgLHd9UWpu6azOxSfm8a7Ubzjvt+CaYXqHZbriC8tnPUHuhLpzNqePbnzxVdz9+/Pjxn4hPDYUCseRXeRU9+Hnh/bjV7Pz/KQ7K73kCd8UlDkteVV5rmUkOabv5VWzVfmw3qMT2dFUX9khsOVa7QVBQHVtiILhqTZWb9v3O+mom6oJtlchtLTPB4OddpONbBww7vh3fNF+1zMTSWfIqc4uDpLulrbqgKIi90EFapbWpuzYTm5TPu1a74bxT90uPJQaCq9ZsN2jC5/XVTNSF81m9Korc1jITDDq+vbRMFUIEp7yqMRYM+rL2TEv1QeS25FXNQ92VZPe01UwoEmIvNBMqrU3dtZnYpHzetdoN5512fBNMr9BsN1xB+exnqL1QF87m9LuayG0tM8Gg41vHNzu5n+qqvGqIlV8Fe4nDkleVV4cGSXZPW82EIqH2o+Kg/Cq+6brDSGwtgaVZa9/YLih1lZvym+7ev34qszsBsc/X5lcw6PjW8e2SHaPKq4ZY+VWwlzgseVV5dXyTZPe01UwoEmo/Kg7Kr+Kbbse31Q4szVr7ZrNlKrdNGhuu1V6oCzZ/kdtaZoJBx7eOb3ZyP9VVedUQK78K9hKHJa8qr45vkuyetpoJRULtR8VB+VV80+34ttqBpVlr32y2TOW2SWPDtdoLdcHmL3Jby0ww6PjW8c1Obse3S/iqZSaWzpJXGV4cJN0tbdUFRUHshQ7SKq1N3bWZ2KR83rXaDeedugPvEgPBVWu2GzTh8/pqJurC+axeFUVua5kJBh3fOr7Zye34dglftczE0lnyKsOLg6S7pa26oCiIvdDxTaW1qbs2E5uUz7tWu+G8045vgukVmu2GKyif/Qy1F+rC2Zx+VxO5rWUmGHR86/hmJ7fj2yV81TITS2fJqwwvDpLulrbqgqIg9kLHN5XWpu7aTGxSPu9a7YbzTju+CaZXaLYbrqB89jPUXqgLZ3Pq+PYnT9Xdjx8/fvwn4lNDoUAs+VVeRQ9+Xng/bjU7/3+Kg/J7nsBdcYnDkleV11pmkkPabn4VW7Uf2w0qsT1d1YU9EluO1W4QFFTHlhgIrlpT5aZ9v7O+mom6YFslclvLTDD4eRfp+NYBw45vxzfNVy0zsXSWvMrc4iDpbmmrLigKYi90kFZpbequzcQm5fOu1W4479T90mOJgeCqNdsNmvB5fTUTdeF8Vq+KIre1zASDjm8vLVOFEMEpr2qMBYO+rD3TUn0QuS15VfNQdyXZPW01E4qE2AvNhEprU3dtJjYpn3etdsN5px3fBNMrNNsNV1A++xlqL9SFszn9riZyW8tMMOj41vHNTu6nuiqvGmLlV8Fe4rDkVeXVoUGS3dNWM6FIqP2oOCi/im+67jASW0tgadbaN7YLSl3lpvymu/evn8rsTkDs87X5FQw6vl1wfBNDrMogvC4eGtRyWMtN9GGNrfIr2KqHZTPsXkRUD6Sumon2o0wtbUlgbSaUX8FY7QXFQPkVbNO0BNY6pvxayufV12ZY5SY4KK/nW2Df+/tvvn0mtlQIMRCquH1xf5Jdy010Qs2ZYqv8CrYd355URW6qY6oLSlewld1VHNKNwIPA2kwov6IRau8qBsqvYJumJbDWMeXXUj6vvjbDKjfBQXk934KOb1+YijLIA5EohGIgvEq2ioNaDsqvyk3orrFVfgVbecBQHNRMCL/Kq+qC0hVsZXcVh3Qj0PHNd0Dt3faYz+7dP2GtY8rvWg/UzlEcVG6Cg/Kq2AoGP993+187vUe2VAhVBlVexVZxWPOrchO6a2yVX8FWHjAUh6UZVl5VF5TuWhcUh3Qj0PHNd0Dt3faYz+7dP2GtY8rvWg/UzlEcVG6Cg/Kq2AoGHd9e0loqhCqDKq9iqzis+VW5Cd01tsqvYNvx7UlV5Kb2jeqC0hVsZXcVh3Qj0PHNd0Dt3faYz+7dP2GtY8rvWg/UzlEcVG6Cg/Kq2AoGHd86vqm+ftFVw6aGYs3vJSEe+pA1tsrvIZx/yDQTdyQiN8VWdUHpCrYd31Ra6V5BYG0mlF/BWu1dxUD5FWzTtATWOqb8Wsrn1ddmWOUmOCiv51twVxQMOr51fFN97fj2F7JqiC8J8dCHqMWr2Cq/h3B2fPsHSJGb6pjqgtIVbOVLjuKQbgQeBNZmQvkVjVB7VzFQfgXbNC2BtY4pv5byefW1GVa5CQ7K6/kWdHz7wlSU4fYBS4VQDFR5FVvFYc2vyk3orrFVfgVbecBQHJZmWHlVXVC6a11QHNKNQMc33wG1d9tjPrt3/4S1jim/az1QO0dxULkJDsqrYisY/Pyu1v/gwj2ypUKoMqjyKraKw5pflZvQXWOr/Aq2Hd+eVEVuat+oLihdwVZ2V3FINwId33wH1N5tj/ns3v0T1jqm/K71QO0cxUHlJjgor4qtYNDx7SWtpUKoMqjyKraKw5pflZvQXWOr/Aq28oChOCzNsPKquqB017qgOKQbgY5vvgNq77bHfHbv/glrHVN+13qgdo7ioHITHJRXxVYw6PjW8U319YuuGjY1FGt+Lwnx0IessVV+D+H8Q6aZuCMRuSm2qgtKV7CVh2PFId0IdHzzHVB7tz3ms3v3T1jrmPK71gO1cxQHlZvgoLwqtoJBx7eOb6qvHd/+QlYN8SUhHvoQtXgVW+X3EM6Ob/8AKXJTHVNdULqCbcc3lVa6VxBYmwnlV7BWe1cxUH4F2zQtgbWOKb+W8nn1tRlWuQkOyuv5FtwVBYOObx3fVF87vnV8+2u31OJVC1L5VYO3xmHJr/KquqB01UzEVyWWriawNhPKr+Cs9oJioPwKtmlaAmsdU34t5fPqazOschMclNfzLej49oWpKMPtA5YKoRio8iq2isOaX5Wb0F1jq/wKtvK3NIrD0gwrr6oLSnetC4pDuhF4EFibCeVXNELtXcVA+RVs07QE1jqm/FrK59XXZljlJjgor+db0PGt49tvrRIDoYorD5uKg1oOyq/M7rT2Glvl9zTXh57qmOKw5Fd5VV1QumtdUBzSjUDHN98BtXfbYz67d/+EtY4pv2s9UDtHcVC5CQ7Kq2IrGNy8ftz+6EuYVoAVCOVXsFUMhNeOb0+qa7mJPqg5U2yVX8H250L/uK308/+nOCz5VV7Pp2UV17pgaaQeAfcvJ9TOUTMsurDGQPkVbNO0BNScqY4pv5byeXXF97zTu6LKTXBQXhVbwaDj20taS4VQZVDlVWwVhzW/Kjehu8ZW+RVsO749qYrc1L5RXVC6gq3sruKQbgQeBNZmQvkVjVB7VzFQfgXbNC2BtY4pv5byefW1GVa5CQ7K6/kW3BUFg45vHd9UX7/oqmFTQ7Hm95IQD33IGlvl9xDOP2SaiTsSkZtiq7qgdAVb+ZKjOKQbgY5vvgNq77bHfHbv/glrHVN+13qgdo7ioHITHJRXxVYw6PjW8U31tePbX8iqIb4kxEMfohavYqv8HsLZ8e0fIEVuqmOqC0pXsO34ptJK9woCazOh/ArWau8qBsqvYJumJbDWMeXXUj6vvjbDKjfBQXk934K7omDQ8a3jm+prx7eOb3/tllq8akEqv2rw1jgs+VVeVReUrpqJ+KrE0tUE1mZC+RWc1V5QDJRfwTZNS2CtY8qvpXxefW2GVW6Cg/J6vgUd374wFWW4fcBSIRQDVV7FVnFY86tyE7prbJVfwVb+lkZxWJph5VV1QemudUFxSDcCDwJrM6H8ikaovasYKL+CbZqWwFrHlF9L+bz62gyr3AQH5fV8Czq+dXz7rVViIFRx5WFTcVDLQfmV2Z3WXmOr/J7m+tBTHVMclvwqr6oLSnetC4pDuhHo+OY7oPZue8xn9+6fsNYx5XetB2rnKA4qN8FBeVVsBYOb14/bH30p0+kaAmvlNRTcv8VWfpXuUh/UIlMMlF/VhTXdcltLbOuvxH++5HzcXnN2/q+ZcB1b64Jq7VLHlryqvG66axyUX8W43aDIpqt/SaMINxNw73Z8U7V1umsPNUWixXAnu9QHlZlioPyqmVjTLbe1xLb2Tce3Z7+Wdll7we6FJb5LXmVqaxyUX8V4aT8qBulaAs2E5SvUVWb95ZtIC2uqMmDbx+V7WHZ8079RqmPHx/aLoNpl5eZyU5kpx2tdUHyXOMRATYN9ZxAdqwt7ma39UnjxlzR2Q6QuCKhdJrw2E3jv9pdvqrZOd22AFQnxoqe8St2lPqjMFAPlV/ZhSbvcltKyLyOKxNoMNxPuryvXuqBmYqljS15VXvKYpWZC5aYYKw7Kb7p7BJqJMnsQ6C/f9row9c8MJd4elntfhlVm6qGm/Mq5WNIut6W09vbN4m9vm4mOb3orLHVsyavMbY2D8qsY966nyKb7INBM7HVBZdbxba8LHd8+M+thufdlWGXGFuTYf6x9bZ2V21pi7jCiSKido/w2E65ja12oY3VBf3FXM6H2mJoJxUH5TXePQDNRZv3l214HfjleG2CFuodlx7fVF1M1E2u6ape1G1wTVGbK8VoXFN8lDjFQ02DfGUTH6sJeZjfHKjc1GaK7ymu6mwSaib3cVGb95dteF+YeagpxD0v7UiZyU5mxBdlfvoka8F8kqJ5RGCPiatbUj7/WBcV3iUMM1DTYdwbRsbqwl1nHNzu/qW8SULtM0RD7XHlVuiqzjm8qMairygAtE+kWg30pE6GpzNRMKL+C7aJmue2lpjJTJNZmWPFd4hADNQ32nUF0rC7sZdbxzc5v6psE1C5TNMQ+V16Vrsqs45tKDOqqMkDLRLrFYF/KRGgqMzUTyq9gu6hZbnupqcwUibUZVnyXOMRATYN9ZxAdqwt7mXV8s/Ob+iYBtcsUDbHPlVelqzLr+KYSg7qqDNAykW4x2JcyEZrKTM2E8ivYLmqW215qKjNFYm2GFd8lDjFQ02DfGUTH6sJeZh3f7PymvklA7TJFQ+xz5VXpqsw6vqnEoK4qA7RMpFsM9qVMhKYyUzOh/Aq2i5rltpeaykyRWJthxXeJQwzUNNh3BtGxurCXWcc3O7+pbxJQu0zREPtceVW6KrOObyoxqKvKAC0T6RaDfSkToanM1Ewov4Ltoma57aWmMlMk1mZY8V3iEAM1DfadQXSsLuxl1vHNzm/qmwTULlM0xD5XXpWuyqzjm0oM6qoyQMtEusVgX8pEaCozNRPKr2C7qFlue6mpzBSJtRlWfJc4xEBNg31nEB2rC3uZdXyz85v6JgG1yxQNsc+VV6WrMuv4phKDuqoM0DKRbjHYlzIRmspMzYTyK9guapbbXmoqM0VibYYV3yUOMVDTYN8ZRMfqwl5mHd/s/Ka+SUDtMkVD7HPlVemqzDq+qcSgrioDtEykWwz2pUyEpjJTM6H8CraLmuW2l5rKTJFYm2HFd4lDDNQ02HcG0bG6sJdZxzc7v6lvElC7TNEQ+1x5Vboqs45vKjGoq8oALRPpFoN9KROhqczUTCi/gu2iZrntpaYyUyTWZljxXeIQAzUN9p1BdKwu7GXW8c3Ob+qbBNQuUzTEPldela7KrOObSgzqqjJAy0S6xWBfykRoKjM1E8qvYLuoWW57qanMFIm1GVZ8lzjEQE2DfWcQHasLe5l1fLPzm/omAbXLFA2xz5VXpasy6/imEoO6qgzQMpFuMdiXMhGaykzNhPIr2C5qltteaiozRWJthhXfJQ4xUNNg3xlEx+rCXmYd3+z8pr5JQO0yRUPsc+VV6arMOr6pxKCuKgO0TKRbDPalTISmMlMzofwKtoua5baXmspMkVibYcV3iUMM1DTYdwbRsbqwl1nHNzu/qW8SULtM0RD7XHlVuiqzjm8qMairygAtE+kWg30pE6GpzNRMKL+C7aJmue2lpjJTJNZmWPFd4hADNQ32nUF0rC7sZdbxzc5v6psE1C5TNMQ+V16Vrsqs45tKDOqqMkDLRLrFYF/KRGgqMzUTyq9gu6hZbnupqcwUibUZVnyXOMRATYN9ZxAdqwt7mXV8s/Ob+iYBtcsUDbHPlVelqzL7+E8pKxLpMgJq0FTF1vyy4JCw4ivsqo4JrzfNJbbyRXqNg+jDWncFg8WZUBzSdQTUrKk9pvwqwoqD8rukWxdsWoKvmgfhVdJVHKTntCNAv/t0fKtgDwJqQaoHxZrftaYpvoKD6pjwunhoUHyXOqa6oNgqv0q3Liiy6T4IqFlT3VV+VSMUB+V3Sbcu2LQEXzUPwqukqzhIz2lHoONbHbiEgFqQ6kGx5veSEA9+iOJ70OIvKdUx4bXj25PqUsdUF9a6qzjUBUU23Y5v13SgGXac154Ta10QfBUD4dU1d+9fekgWaW8RULPWPzvd6gF1u/agWPNLwwPiii+w+kMtSOG141vHt9derXW3mVAE0tUE1KypZ6XyqzgrDsrvkm5dsGkJvmoehFdJV3GQntOOwI2AmrWOb/XrFwG1IFl5P27/eyHn/0/5Pe/UKqo+CNdrmS2xpQ8gNMOiY0pzrbuKw9pMKA7pOgJq1lR3lV9FWHFQfpd064JNS/BV8yC8SrqKg/ScdgTod5/+m28V7EFALUj1oFjzu9Y0xVdwUB0TXm+aS2zpA6jjG/vNmuqu0l2bCcUhXUdAPSdUd5VfRVhxUH6XdOuCTUvwVfMgvEq6ioP0nHYE6Hefjm8VrOPb1w6sPdhUg5cemGuZLbGlD6CObx3fPhfY2kyovZuuI6CeE6q7yq8irDgov0u6dcGmJfiqeRBeJV3FQXpOOwL0u0/HtwrW8a3j29+mYOmB2cuI3WOK71LHFGHFVvlVunVBkU33QUDNmuqu8qsaoTgov0u6dcGmJfiqeRBeJV3FQXpOOwId3+rAJQTUglQPijW/l4R48EMU34MWf0mpjgmvN80ltvQB1F++9Zdvn0O2NhNqN6TrCKjnhOqu8qsIKw7K75JuXbBpCb5qHoRXSVdxkJ7TjgD97tNfvlWwBwG1INWDYs3vWtMUX8FBdUx47fj2pLrUMdWFte4qDnVBkU33QUDNmuqu8qsaoTgov0u6dcGmJfiqeRBeJV3FQXpOOwId3+rAJQTUglQPijW/l4R48EMU34MWf0mpjgmvHd86vr32aq27zYQikK4moGZNPSuVX8VZcVB+l3Trgk1L8FXzILxKuoqD9Jx2BDq+1YFLCKgFqR4Ua34vCfHghyi+By12fBMw/6K5NsMXYTnyMYrtEXMXiiztmwux9FEHCahZU91Vfg8i/SKlOCi/S7p1waYl+Kp5EF4lXcVBek47Ah3f6sAlBNSCVA+KNb+XhHjwQxTfgxY7vgmYHd8uonr/GLUfL/0hDnzY0r458OMm8X9AQM2a6q7yq9ArDsrvkm5dsGkJvmoehFdJV3GQntOOgHw//+i/+VbBHgTUglQPijW/a01TfAUH1THh9aa5xJY+gPofXOj49jlkazOhdkO6joB6TqjuKr+KsOKg/C7p1gWbluCr5kF4lXQVB+k57QjQ7z4d3ypYx7evHVh7sKkGLz0w1zJbYksfQB3fOr51fFMrPN3fCKjnhNrnyq8qhuKg/C7p1gWbluCr5kF4lXQVB+k57QjQ7z4d3ypYx7eOb3+bgqUHZi8jdo8pvksdU4QVW+VX6dYFRTbdBwE1a6q7yq9qhOKg/C7p1gWbluCr5kF4lXQVB+k57Qh0fKsDlxBQC1I9KNb8XhLiwQ9RfA9a/CWlOia83jSX2NIHUH/51l++fQ7Z2kyo3ZCuI6CeE6q7yq8irDgov0u6dcGmJfiqeRBeJV3FQXpOOwL0u09/+VbBHgTUglQPijW/a01TfAUH1THhtePbk+pSx1QX1rqrONQFRTbdBwE1a6q7yq9qhOKg/C7p1gWbluCr5kF4lXQVB+k57Qh0fKsDlxBQC1I9KNb8XhLiwQ9RfA9a/CWlOia8dnzr+Pbaq7XuNhOKQLqagJo19axUfhVnxUH5XdKtCzYtwVfNg/Aq6SoO0nPaEej4VgcuIaAWpHpQrPm9JMSDH6L4HrTY8U3A/Ivm2gxfhOXIxyi2R8xdKLK0by7E0kcdJKBmTXVX+T2I9IuU4qD8LunWBZuW4KvmQXiVdBUH6TntCHR8qwOXEFALUj0o1vxeEuLBD1F8D1rs+CZgdny7iOr9Y9R+vPSHOPBhS/vmwI+bxP8BATVrqrvKr0KvOCi/S7p1waYl+Kp5EF4lXcVBek47AvL9/KP/5lsFexBQC1I9KNb8rjVN8RUcVMeE15vmElv6AOp/cKHj2+eQrc2E2g3pOgLqOaG6q/wqwoqD8rukWxdsWoKvmgfhVdJVHKTntCNAv/t0fKtgqwRa6KvJ5VsRUC9latbW/KrclnTL7J6W4rDUBbUXlhgsdkHl1kzs/WJNzdpaF8RMxEC1q2fwK1nR3bXnmmKgGtxfvimy6XICa8PGgfQBb09AveypWVvz+/YFg0cn1TGVmequ8it01zITDNa+pNz8qtyaCcdWdVfprnVBzEQMVLs6vnV8+9otMb+yvR3fJN20KYG1YaMwEo/A4GFEvZy2G9w4lFkv/o92NWebXVC5qd3gttl5ZcX2vFOruNYFkVsM6pglcFcX3V37pZJioPLr+KbIpssJrA0bB9IHvD0B9bKnZm3N79sXbPDAqzJT3VV+ha7aC8Kr1FzrgsptjYPohGIrvErNtS6I3GIgG9Z/+kH/Emypv2J+ZXs7vkm6aVMCa8NGYSQegcHDiHq4txvcOJTZna3i4JI7r9ycbXZB5dZMuL9COT+9VnGtC2ImYlDHLIG7uuju2juOYqDy6/imyKbLCawNGwfSB7w9AfWyp2Ztze/bFwwenVTHVGaqu8qv0F3LTDBY+5LSlzXVAvtF2Lo+r762H8Uui8H5Xr0qrvFVNER3155rigHLrP+1U4U2XU1gbdg0j/QjoF5G1Kyt+a1h7i++VMdUZqq7yq/QXctMMFj7ktLxTbWg49vyYUTssrVnhGAgp22Nr2KhclviqxiwzDq+KbTpagJrw6Z5pB8B9bBUs7bmt4Z1fHt0QHV3qWNqLywx6Pj2TKuZcP8ErJmwBMQuW5sHwUCmtsZXsVC5LfFVDFhmHd8U2nQ1gbVh0zzSj4B6WKpZW/Nbwzq+dXx7ToHaC2tzpvaY4qByW+Mg+Cq2wqvUXOuCyC0GsmHuXcS6Pq8uurv2SyXF4Hxad8X+m2+KbLqcwNqwcSB9wNsTUC97atbW/L59wfpvvv2qgOruUsfUXlhisPYl5eeL/8cHQdxMOLYkMCi61gUxEzGABYPvItb1eXXR3bXnmmJwPq2Ob4ppuhcRWBu2i7D0MW9MQL3sqVlb8/vG1eJHJ9UxlZnqrvIrdNcyEwzWvqR0fFMt+PxShQ6b1vV59bX9KHZZDM736lVxja+iIbq79lxTDFhm/bNThTZdTWBt2DSP9COgXkbUrK35rWHun3qojqnMVHeVX6G7lplgsPYlpeObakHHt+XDiNhla88IwUBO2xpfxULltsRXMWCZdXxTaNPVBNaGTfNIPwLqYalmbc1vDev49uiA6u5Sx9ReWGLQ8e2ZVjPRPztd3Y9il63Ng2Agd/kaX8VC5bbEVzFgmXV8U2jT1QTWhk3zSD8C6mGpZm3Nbw3r+Lb65VJ0V+0F4VVqqj2mPKvc1jgIvoqt8Co117ogcouBbJh7F7Guz6uL7q79UkkxOJ/WXbH/wQVFNl1OYG3YOJA+4O0JqJc9NWtrft++YPA/cqw6pjJT3VV+he5aZoLB2peUny/+6L9L1kw4tqq7SnetC2ImYqDadddd46toiO6u8VUMWGb95ZtCm64msDZsmkf6EVAvI2rW1vzWMPfCqzqmMlPdVX6F7lpmgsHal5SOb6oFd91mYvMwInJbe0YIBnLa1vgqFiq3Jb6KAcus45tCm64msDZsmkf6EVAPSzVra35rWMe3RwdUd5c6pvbCEoOOb8+0momOb6v7UeyytXkQDOQuX+OrWKjclvgqBiyzjm8KbbqawNqwaR7pR0A9LNWsrfmtYR3fVr9ciu6qvSC8Sk21x5RnldsaB8FXsRVepeZaF0RuMZANc+8i1vV5ddHdtV8qKQbn07or9t98U2TT5QTWho0D6QPenoB62VOztub37QsG/zsrqmMqM9Vd5VformUmGKx9Sfn54t9/801VgbFlhpHw2n4UMxEDVK5P2TW+iobo7tpzTTFgmfWXbwptuprA2rBpHulHQL2MqFlb81vD3G+bVcdUZqq7yq/QXctMMFj7ktLxTbXgrttM3Dms7UeRWwzsrK3xVTREd9dmWDFgmXV8U2jT1QTWhk3zSD8C6mVEzdqa3xrmvlSpjqnMVHeVX6G7lplgsPYlRR6ImomOb48ZW+uC2GUxUBt388CraIjurj3XFAOWWcc3hTZdTWBt2DSP9COgXvbUrK35rWEd31a/XIruqr0gvEpNtceUZ5XbGgfBV7EVXqXmWhdEbjGQDXPvItb1eXXR3Y5v53N6Vfy4/XWw/YjU351ADyD7W5oWb79tfvcd08+/T0A9J9b245LfJa+3CVnzq6Y6Dq4LKjO1H5XftY4Jv2uZ1YU7AdEFecxa86t6JnQV245vIq00vxBYewCpYVMc1vyK8VAMhNc0IxCBPwm0H/de/NXerQt2Q6zlJmgoBsKr/OKu/Cq+S7tBeVWZKd260B9gqG5pXdXdjm86ufT7D69+dkA9iNVyUH7FSCgGwmuaEYiOzAZGAAAgAElEQVRAx7d/dUDtMrHPl7zeeK/5VXsiDq4LKjMxv8rr4qyJmVjLTPVBsJUH6fzaY6HqmdBVXej4JtJK8wuBtQeQGjbFYc2vGA/FQHhNMwIR6PjW8e3fU9Cz0m4I9bxUuQkaioHwKg8Nyq/iqzom/CqvKjOlK9jKmchvx7fHLKgudHxT2ybdXwTWHkBq2BSHNb9iNBQD4TXNCESg41vHt45v/1d7QD0v1TuO4KQYCK/y0KD8Kr6qY8Kv8qoyU7qCrZyJ/HZ86/imtkG6lxFYewC1ePcWr8rssiHpgyLw5gTUc0Lthvy6f7oXW7sM1mZC0FAMhFd5aFB+Fd+l3aC8qsyUbl2w36nW+KqeCV3Ftr98E2ml+YXA2gNIDZvisOZXjIdiILymGYEI/Emg/XhnonaZ4LvkdY2t3BFruQkWioHw2vHtSVXsMbUblFfVMaWrZk3xza89FqqeCV3VhY5vIq00O779pQM9KNxgqAXpHKccgQi8Emg/dnx79KEu2N2gnpcqN0FDMRBeO751fFO9ukJXzZraN/nt+PaYC9WFjm9XbJ43/wy1IBVWNWyKw5pfkZtiILymGYEI/Emg/djxrePbNZtBPS/VDAsqioHw2vGt45vq1RW6atbUvslvx7eOb1dshj6DElALUplu8e4tXpWZ6li6EYjAVwLqOaF2Q363/onsrW1rXVA7Ig6uCyoztW+U37WOCb9rmdWFvV+A9VxTrbVd6C/fbG6p//jxY+0BJB7C8jeXa37FUCgGwmuaEYjAnwTUc0Lthvy6A0Zs7YZYmwlBQzEQXuX7o/Kr+C7tBuVVZaZ064L9g4Y1vqpnQlex7fgm0krzC4G1B5AaNsVhza8YD8VAeE0zAhHo+PavDqhdJp4/S177C4Fn49ZyE/tSMRBeO749qYo9pnaD8qo6pnTVrCm++bXHQtUzoau60PFNpJVmx7e/dKAHhRsMtSCd45QjEIFXAu3HOw21ywTfJa9rbOV2WMtNsFAMhNeObx3fVK+u0FWzJp5pi8+JNb5XdO7UZyi2Hd9OJZTOPwmoBamQq2FTHNb8itwUA+E1zQhE4E8C7ceOb49W1AW7IdTzUuUmaCgGwmvHt45vqldX6KpZU/smv/dWKL5XdO7UZ6gudHw7lVA6Hd/+Px1Qi0wtB+VXjIpiILymGYEIdHz7VwfULhP7fMnrjfeaX7Un4uC6oDIT86u8Ls6amIm1zFQfBFt5HMpvx7fHLKgudHxT2ybdXwTWHkBq2BSHNb9iNBQD4TXNCESg41vHt39PQc9KuyHU81LlJmgoBsKrPDQov4qv6pjwq7yqzJSuYCtnIr8d3zq+qW2Q7mUE1h5ALd69xasyu2xI+qAIvDkB9ZxQuyG/7q+HYmuXwdpMCBqKgfAqDw3Kr+K7tBuUV5WZ0q0L9jvVGl/VM6Gr2PaXbyKtNL8QWHsAqWFTHNb8ivFQDITXNCMQgT8JtB/vTNQuE3yXvK6xlTtiLTfBQjEQXju+PamKPaZ2g/KqOqZ01awpvvm1x0LVM6GrutDxTaSVZse3v3SgB4UbDLUgneOUIxCBVwLtx45vjz7UBbsb1PNS5SZoKAbCa8e3jm+qV1foqllT+ya/Hd8ec6G60PHtis3z5p+hFqTCqoZNcVjzK3JTDITXNCMQgT8JtB87vnV8u2YzqOelmmFBRTEQXju+dXxTvbpCV82a2jf57fjW8e2KzdBnUAJqQSrTLd69xasyUx1LNwIR+EpAPSfUbsjv1j+RvbVtrQtqR8TBdUFlpvaN8rvWMeF3LbO6sPcLsJ5rqrW2C/3lm80t9R8/fqw9gMRDWP7mcs2vGArFQHhNMwIR+JOAek6o3ZBfd8CIrd0QazMhaCgGwqt8f1R+Fd+l3aC8qsyUbl2wf9Cwxlf1TOgqtuz41tIRNbCaqmR1wV7QVStEbnVsswtLHVNe627dfe2W2I+qu0pXzYTyq3RVFxRf5VfwVQyE1zQ9AdVd0bMlrz6585+g+J53ahVFd9XBX3m1hM+rd3w7z3RWUQ1FC3LzS6vIrY5tdkEtNdEx5bXu1t2Ob1+nS82EmmGlq/aY4qv8Cr6KgfCapieguit6tuTVJ3f+ExTf806touhuxzec2e1fBYqPaCgEVau5NMCWhFFXfI1b88+FFYO1faM4qC4o3aXcVGZLDG49UBxUx5TuWm6CQ124U1VdUHyV3zomCKR5xS89xKypORNeF1um+K6xUH0QfJXXucw6vq1F5vyqoRAD7Cg4ZcVXORa5KQbCq+LaAeNJdim3unvPTXGQ8ya0l7orfv664PeYmrWl7ioGaibStQRUd0XPlrza1Iy64mvcOlXRXfVLJeXV0TXK/bNTw3VSVQ1FC3LzS6vIrY5tdkEtNNEx5bXu1t3Xbi11d20mlF+lq7rQzunYrzq7qrs0a0teF/ug+K6xWHpOKK9zmfWXb2uROb9qKFqQm19aRW51bLMLauuIjimvdbfudnz7Ol1qJtQMK121xxRf5VfwVQyE1zQ9AdVd0bMlrz6585+g+J53ahVFd2+OBV/l1RI+r95fvp1nOquohkIM8CJkxVexELkpBsKr4nrTVRykZ6G9lJvKbIlB3X1OwVpuYn7VTAivUlN1QfFVfgVjxUB4TdMTUN0VPVvy6pM7/wmK73mnVlF0t+Mbzqy/fLOAl9SXBniJ68Or4qtYiAebYiC8Kq4dMDYPGHX3npviIOdNaK/tHMGgLtypqi4ovspvHRME0nwloLorZm3J62LLFN81FqK76rmmvM5l1vFtLTLnVw1FC3LzS6vIrY5tdkFtHdEx5bXu1t0rvgSq/gpdNRPCq9RUe0zxVX4FY8VAeE3TE1DdFT1b8uqTO/8Jiu95p1ZRdLfjG86s45sFvKS+NMBLXB9eFV/FQjzYFAPhVXG96SoO0rPQXspNZbbEoO4+p2AtNzG/aiaEV6mpuqD4Kr+CsWIgvKbpCajuip4tefXJnf8Exfe8U6soutvxDWfW8c0CXlJfGuAlrh3fnmnVsTsLxWFtLpZenlRmSwzqbse31x2jZqI9Zp8TSzunjq1Ng/Wruit6tuTVpmbUFV/j1qmK7nZ8c3n9fI/u+GYBL6kvDfAS145vHd9+76uatbW5WHp5UpktMej41vGt49ufW1bNcDunX1StPdO136VZW/KqcxP6iq/wKjWXnhPKq+QrtDu+CaqjmmooWpD2t9iqbiK3OrbZhaWOKa91t+6+dkvsR9VdpatmQvlVuqoLiq/yK/gqBsJrmp6A6q7o2ZJXn9z5T1B8zzu1iqK7N8eCr/JqCZ9X7/h2numsohoKMcCLkBVfxULkphgIr4rrTVdxkJ6F9lJuKrMlBnX3OQVruYn5VTMhvEpN1QXFV/kVjBUD4TVNT0B1V/RsyatP7vwnKL7nnVpF0d2Obziz/tmpBbykvjTAS1wfXhVfxUI82BQD4VVx7YCxecCou/fcFAc5b0J7becIBnXhTlV1QfFVfuuYIJDmKwHVXTFrS14XW6b4rrEQ3VXPNeV1LrOOb2uROb9qKFqQm19aRW51bLMLauuIjimvdbfuXvElUPVX6KqZEF6lptpjiq/yKxgrBsJrmp6A6q7o2ZJXn9z5T1B8zzu1iqK7Hd9wZh3fLOAl9aUBXuL68Kr4KhbiwaYYCK+K601XcZCehfZSbiqzJQZ19zkFa7mJ+VUzIbxKTdUFxVf5FYwVA+E1TU9AdVf0bMmrT+78Jyi+551aRdHdjm84s45vFvCS+tIAL3Ht+PZMq47dWSgOa3Ox9PKkMltiUHc7vr3uGDUT7TH7nFjaOXVsbRqsX9Vd0bMlrzY1o674GrdOVXS345vL6+d7dMc3C3hJfWmAl7h2fOv49ntf1aytzcXSy5PKbIlBx7eObx3f/tyyaobbOf2iau2Zrv0uzdqSV52b0Fd8hVepufScUF4lX6Hd8U1QHdVUQ9GCtL/FVnUTudWxzS4sdUx5rbt197VbYj+q7ipdNRPKr9JVXVB8lV/BVzEQXtP0BFR3Rc+WvPrkzn+C4nveqVUU3b05FnyVV0v4vHrHt/NMZxXVUIgBXoSs+CoWIjfFQHhVXG+6ioP0LLSXclOZLTGou88pWMtNzK+aCeFVaqouKL7Kr2CsGAivaXoCqruiZ0tefXLnP0HxPe/UKorudnzDmfXPTi3gJfWlAV7i+vCq+CoW4sGmGAivimsHjM0DRt2956Y4yHkT2ms7RzCoC3eqqguKr/JbxwSBNF8JqO6KWVvyutgyxXeNheiueq4pr3OZrR3fCq4XvbUh037VTIgH25JXnVv6W4ccMQ+yA81ax0LZL6mtZk3NhGSxpC1yU5kJr/KXE/nd2+cqM7UT1Kwpv+lGQBNQMzz3z05bDh3f9LCt6auZEEtnyetaDxb9qj4IFmIehM+HpmIbB5la2uo37vIwUmp3AmI3rO2x/LourM2wmAe5a1R3pee0IyAJqBnu+CZTQ9qsDB+3Opz/P+X3vNNNRfXAFLkted1sw5Zr1QdBQcyD8Nnx7SvVpY7JPixpq1mrC7YFIjeVmfAqj0P5vXdX9UFMhspMeF1jqxikG4FXAmqGO74N9oyVoePbYBvcy4jomXpxEl4nyzBmWvVBYFjrmGIbB9GuNC954UXvOKV3JyB2w9oey6/rwtqBSMyD3DWqu9Jz2hGQBNQMd3yTqSFtVgb0Yqr8IrxzsuqBKXJb8jpXhEHDqg8ChZgH4fOhqdjGQaaWtjrirH1xX2yC2A1reyy/Hd8esyvmQe4F1V3pOe0ISAJqhju+ydSQNitDxzeUmJVVD0zRsyWvNrXU174Mi3mQLWjW7nQVB5ndu2urWasLtlkiN5WZ8Cr3TX739rnKTE2xmjXlN90IaAJqhju+6eSAPitDxzeQlpdUD0zRsyWvPrk+QfVBkBXzIHw+NBXbOMjU0r4RUB1TM1FqdwIiN5WZ8Nrx7TkJa3zFDCsGwqvsrvKbbgQ0ATXDHd90ckCflaHjG0jLSy69nC559cn1CaoPgqzau8KrfJGOg0os3QcB1bGlfbPYBpGbykx4Xdy78XWTpjqmHKsuKL/pRkATUDPc8U0nB/RZGTq+gbS8pHpgip4tefXJ9QmqD4KsmAfh86Gp2MZBppb2jYDqmJqJUrsTELmpzITXjm/PSVjjK2ZYMRBeZXeV33QjoAmoGe74ppMD+qwMHd9AWl5y6eV0yatPrk9QfRBk1d4VXuWLdBxUYuk+CKiOLe2bxTaI3FRmwuvi3o2vmzTVMeVYdUH5TTcCmoCa4Y5vOjmgz8rQ8Q2k5SXVA1P0bMmrT65PUH0QZMU8CJ8PTcU2DjK1tG8EVMfUTJTanYDITWUmvHZ8e07CGl8xw4qB8Cq7q/ymGwFNQM1wxzedHNBnZej4BtLykksvp0tefXJ9guqDIKv2rvAqX6TjoBJL90FAdWxp3yy2QeSmMhNeF/dufN2kqY4px6oLym+6EdAE1Ax3fNPJAX1Who5vIC0vqR6YomdLXn1yfYLqgyAr5kH4fGgqtnGQqaV9I6A6pmai1O4ERG4qM+G149tzEtb4ihlWDIRX2V3lN90IaAJqhju+6eSAPitDxzeQlpdcejld8uqT6xNUHwRZtXeFV/kiHQeVWLoPAqpjS/tmsQ0iN5WZ8Lq4d+PrJk11TDlWXVB+042AJqBmuOObTg7oszJ0fANpeUn1wBQ9W/Lqk+sTVB8EWTEPwudDU7GNg0wt7RsB1TE1E6V2JyByU5kJrx3fnpOwxlfMsGIgvMruKr/pRkATUDPc8U0nB/RZGTq+gbS85NLL6ZJXn1yfoPogyKq9K7zKF+k4qMTSfRBQHVvaN4ttELmpzITXxb0bXzdpqmPKseqC8ptuBDQBNcMd33RyQJ+VoeMbSMtLqgem6NmSV59cn6D6IMiKeRA+H5qKbRxkamnfCKiOqZkotTsBkZvKTHjt+PachDW+YoYVA+FVdlf5TTcCmoCa4Y5vOjmgz8rQ8Q2k5SWXXk6XvPrk+gTVB0FW7V3hVb5Ix0Ellu6DgOrY0r5ZbIPITWUmvC7u3fi6SVMdU45VF5TfdCOgCagZ7vimkwP6rAwd30BaXlI9MEXPlrz65PoE1QdBVsyD8PnQVGzjIFNL+0ZAdUzNRKndCYjcVGbCa8e35ySs8RUzrBgIr7K7ym+6EdAE1Ax3fNPJAX1Who5vIC0vufRyuuTVJ9cnqD4IsmrvCq/yRToOKrF0HwRUx5b2zWIbRG4qM+F1ce/G102a6phyrLqg/KYbAU1AzXDHN50c0Gdl6PgG0vKS6oEperbk1SfXJ6g+CLJiHoTPh6ZiGweZWto3AqpjaiZK7U5A5KYyE147vj0nYY2vmGHFQHiV3VV+042AJqBmuOObTg7oszJ0fANpecmll9Mlrz65PkH1QZBVe1d4lS/ScVCJpfsgoDq2tG8W2yByU5kJr4t7N75u0lTHlGPVBeU33QhoAmqGO77p5IA+K8PY8W3tQaFyAxX7KbnEV7FVDNb8qo4pXcVX+RW6qrvC601TZaY4KL+Kr+Kg/KbbTKy9hyx2tj3mUltj60hsKa89K1XPBIclr/S99PbOK8ZiDbBgoDTX2K75XctN+RWLV3ld69iaX5Wb0lV8lV+huzS/9CVn7JdKogsdMRRVq6v2mNoNwq/yapPbUReZyZ9+qQ9rbGVuS9pLHVt7d1IzoTJjfju+La2Eu1dWhrEvKWrYVCNUbsrvEl/FVjFY86s6pnQVX+VX6KruCq891xTVp+5aHzyR7/8Jao+pLgi/yuv3T/8ahyIz6XypD2tsZW5L2ksdW3t3UjOhMmN+O74trYSOb69pqWFTjVBDrPwu8VVsFYM1v6pjSlfxVX6Fruqu8Lr2Ain9Kr5rfVAclnTVHlNdEH6V16UeSK8iM+l3qQ9rbGVuS9pLHZPvIoKDmgnhlbLt+La0Ejq+dXy7rq9qmYmfoIV+p7qUmejBQ1P1QXo+rb3WBZWZ4qD8nu7BQ09xUH7T7V859EzzU9Aec4zX2DoSW8prz0rVM8FhyWvHt5e5FWXYWgu9kK1+mVBLR/V3adYUW8Vgza/qmNJVfJVfoau6K7zSl5yx/5yC4rvWB8VhSVftMdUF4Vd5XeqB9Coyk36X+rDGVua2pL3UsbV3JzUTKjPmt798W1oJd6+sDGNfUtSwqUao3JTfJb6KrWKw5ld1TOkqvsqv0FXdFV57rimqT921Pngi3/8T1B5TXRB+ldfvn/41DkVm0vlSH9bYytyWtJc6tvbupGZCZcb8dnxbWgkd317TUsOmGqGGWPld4qvYKgZrflXHlK7iq/wKXdVd4XXtBVL6VXzX+qA4LOmqPaa6IPwqr0s9kF5FZtLvUh/W2MrclrSXOibfRQQHNRPCK2Xb8W1pJXR86/h2XV/VMhM/QQv9TnUpM9GDh6bqg/R8WnutCyozxUH5Pd2Dh57ioPym279y6Jnmp6A95hivsXUktpTXnpWqZ4LDkteOby9zK8qwtRZ6IVv9MqGWjurv0qwptorBml/VMaWr+Cq/Qld1V3ilLzlj/zkFxXetD4rDkq7aY6oLwq/yutQD6VVkJv0u9WGNrcxtSXupY2vvTmomVGbMb3/5trQS7l5ZGca+pKhhU41QuSm/S3wVW8Vgza/qmNJVfJVfoau6K7z2XFNUn7prffBEvv8nqD2muiD8Kq/fP/1rHIrMpPOlPqyxlbktaS91bO3dSc2Eyoz57fi2tBI6vr2mpYZNNUINsfK7xFexVQzW/KqOKV3FV/kVuqq7wuvaC6T0q/iu9UFxWNJVe0x1QfhVXpd6IL2KzKTfpT6ssZW5LWkvdUy+iwgOaiaEV8q249vSSuj41vHtur6qZSZ+ghb6nepSZqIHD03VB+n5tPZaF1RmioPye7oHDz3FQflNt3/l0DPNT0F7zDFeY+tIbCmvPStVzwSHJa8d317mVpRhay30Qrb6ZUItHdXfpVlTbBWDNb+qY0pX8VV+ha7qrvBKX3LG/nMKiu9aHxSHJV21x1QXhF/ldakH0qvITPpd6sMaW5nbkvZSx9bendRMqMyY3/7ybWkl3L2yMox9SVHDphqhclN+l/gqtorBml/VMaWr+Cq/Qld1V3jtuaaoPnXX+uCJfP9PUHtMdUH4VV6/f/rXOBSZSedLfVhjK3Nb0l7q2Nq7k5oJlRnz2/FtaSV0fHtNSw2baoQaYuV3ia9iqxis+VUdU7qKr/IrdFV3hde1F0jpV/Fd64PisKSr9pjqgvCrvC71QHoVmUm/S31YYytzW9Je6ph8FxEc1EwIr5Rtx7elldDxrePbdX1Vy0z8BC30O9WlzEQPHpqqD9Lzae21LqjMFAfl93QPHnqKg/Kbbv/KoWean4L2mGO8xtaR2FJee1aqngkOS147vr3MrSjD1lrohWz1y4RaOqq/S7Om2CoGa35Vx5Su4qv8Cl3VXeGVvuSM/ecUFN+1PigOS7pqj6kuCL/K61IPpFeRmfS71Ic1tjK3Je2ljq29O6mZUJkxv/3l29JKuHtlZRj7kqKGTTVC5ab8LvFVbBWDNb+qY0pX8VV+ha7qrvDac01Rfequ9cET+f6foPaY6oLwq7x+//SvcSgyk86X+rDGVua2pL3UsbV3JzUTKjPmt+Pb0kro+Paalho21Qg1xMrvEl/FVjFY86s6pnQVX+VX6KruCq9rL5DSr+K71gfFYUlX7THVBeFXeV3qgfQqMpN+l/qwxlbmtqS91DH5LiI4qJkQXinbjm9LK6HjW8e36/qqlpn4CVrod6pLmYkePDRVH6Tn09prXVCZKQ7K7+kePPQUB+U33f6VQ880PwXtMcd4ja0jsaW89qxUPRMclrx2fHuZW1GGrbXQC5n+MqGWw1rPlvy2FzYP86pjzbAim24EPAG1z9f2guLgE+wTThNY6+7pn1+/9wu/KrP2gn3fFV1I805AdVfNmsrto798U2idrirZ2lCs+XWNSFl1YY3s2m5QfBUH5TfdCETgSUDt87W9oDjUtT0Ca91VhJdmQmW2xED14Kar+ErP766turvWhY5vg5OgSrY2FGt+B6s2Y1l1YQbAp9G13aD4Kg7Kb7oRiEDHt9870HOtqXgQ6Jl2J7E0EyqzJQZyghVf6fndtVV317rQ8W1wElTJ1oZize9g1WYsqy7MAOj49iUqtSPX+pDfCCwSUPt8bS8oDoudeHfPa91VeS3NhMpsiYHqwU1X8ZWe311bdXetCx3fBidBlWxtKNb8DlZtxrLqwgyAjm8d39bKmt8I/IOA2ufq3UkFqTgov+k6AmvdVSSWZkJltsRA9aDjmyTrtFV31awpEh3fFFmoq0q2NhRrfmEl3l5adWEN7NpuUHwVB+U33QhE4ElA7fO1vaA41LU9AmvdVYSXZkJltsRA9aDjmyTrtFV31awpEh3fFFmoq0q2NhRrfmEl3l5adWEN7NpuUHwVB+U33QhEoOPb7x3oudZUPAj0TLuTWJoJldkSAznBiq/0/O7aqrtrXej4NjgJqmRrQ7Hmd7BqM5ZVF2YAfBpd2w2Kr+Kg/KYbgQh0fOv41hT8i0DPtI5vj270vnsn0Uzs7UvV3bUudHzb6y5bOGtDseZ3sGozllUXZgB0fPsS1dqDeK1n+Y2AJKD2+dpeUBxkdmkbAmvdNRT6y7cb1/ZCxzc1X1pXdXdtP3Z8000D+qpka0Ox5hdUIclPAqoLa4DXdoPiqzgov+lGIAJPAmqfr+0FxaGu7RFY664ivDQTKrMlBqoHN13FV3p+d23V3bUudHwbnARVsrWhWPM7WLUZy6oLMwA+ja7tBsVXcVB+041ABDq+/d6BnmtNxYNAz7Q7iaWZUJktMZATrPhKz++urbq71oWOb4OToEq2NhRrfgerNmNZdWEGQMe3L1GpHbnWh/xGYJGA2udre0FxWOzEu3te667Ka2kmVGZLDFQPbrqKr/T87tqqu2td6Pg2OAmqZGtDseZ3sGozllUXZgB0fOv4tlbW/EbgHwTUPlfvTipIxUH5TdcRWOuuIrE0EyqzJQaqBx3fJFmnrbqrZk2R6PimyEJdVbK1oVjzCyvx9tKqC2tg13aD4qs4KL/pRiACTwJqn6/tBcWhru0RWOuuIrw0EyqzJQaqBx3fJFmnrbqrZk2R6PimyEJdVbK1oVjzCyvx9tKqC2tg13aD4qs4KL/pRiACHd9+70DPtabiQaBn2p3E0kyozJYYyAlWfKXnd9dW3V3rQse3wUlQJVsbijW/g1Wbsay6MAPg0+jablB8FQflN90IRKDjW8e3puBfBHqmdXx7dKP33TuJZmJvX6rurnWh49ted9nCWRuKNb+DVZuxrLowA6Dj25eo1h7Eaz3LbwQkAbXP1/aC4iCzS9sQWOuuodBfvt24thc6vqn50rqqu2v7seObbhrQVyVbG4o1v6AKSX4SUF1YA7y2GxRfxUH5TTcCEXgSUPt8bS8oDnVtj8BadxXhpZlQmS0xUD246Sq+0vO7a6vurnWh49vgJKiSrQ3Fmt/Bqs1YVl2YAfBpdG03KL6Kg/KbbgQi0PHt9w70XGsqHgR6pt1JLM2EymyJgZxgxVd6fndt1d21LnR8G5wEVbK1oVjzO1i1GcuqCzMAOr59iUrtyLU+5DcCiwTUPl/bC4rDYife3fNad1VeSzOhMltioHpw01V8ped311bdXetCx7fBSVAlWxuKNb+DVZuxrLowA6DjW8e3tbLmNwL/IKD2uXp3UkEqDspvuo7AWncViaWZUJktMVA96PgmyTpt1V01a4pExzdFFuqqkq0NxZpfWIm3l1ZdWAO7thsUX8VB+U03AhF4ElD7fG0vKA51bY/AWncV4aWZUJktMVA96PgmyTpt1V01a4rE3PFNgUjX/bcU1FCoIVZdiIMim64moLqrfIvdsMZgia18kRZdUGwlB+F5ja1gsKjZLnOpNROOrVRemgnVsSUGsgvxvdMVHNY6Jhj8ZHv7Z9OixGuABYM1TQfbhOcAAAtySURBVFUy1QXlV+UWB0U2XU1AdVf5FrthjcESW3l0El1QbCUH4XmNrWCwqNkuc6k1E46tVF6aCdWxJQayC/Ht+Pbol+pCxzc5wWPaqmRqoSu/KrY4KLLpagKqu8q32A1rDJbYyqOT6IJiKzkIz2tsBYNFzXaZS62ZcGyl8tJMqI4tMZBdiG/Ht45vcsLS/kJgbeEov6oW6sG2xkHxTdcRUN1VjsVMrDFYYiuPTqILiq3kIDyvsRUMFjXbZS61ZsKxlcpLM6E6tsRAdiG+Hd86vskJS7vj24UdUA829aC4EE0f9c0JqO6qH1vMxBqDJbby6CS6oNhKDsLzGlvBYFGzXeZSayYcW6m8NBOqY0sMZBfi2/Gt45ucsLQ7vl3YAfVgUw+KC9H0Ud+cgOqu+rHFTKwxWGIrj06iC4qt5CA8r7EVDBY122UutWbCsZXKSzOhOrbEQHYhvh3fOr7JCUu749uFHVAPNvWguBBNH/XNCajuqh9bzMQagyW28ugkuqDYSg7C8xpbwWBRs13mUmsmHFupvDQTqmNLDGQX4tvxreObnLC0O75d2AH1YFMPigvR9FHfnIDqrvqxxUysMVhiK49OoguKreQgPK+xFQwWNdtlLrVmwrGVykszoTq2xEB2Ib4d3zq+yQlLu+PbhR1QDzb1oLgQTR/1zQmo7qofW8zEGoMltvLoJLqg2EoOwvMaW8FgUbNd5lJrJhxbqbw0E6pjSwxkF+Lb8a3jm5ywtDu+XdgB9WBTD4oL0fRR35yA6q76scVMrDFYYiuPTqILiq3kIDyvsRUMFjXbZS61ZsKxlcpLM6E6tsRAdiG+Hd86vskJS7vj24UdUA829aC4EE0f9c0JqO6qH1vMxBqDJbby6CS6oNhKDsLzGlvBYFGzXeZSayYcW6m8NBOqY0sMZBfi2/Gt45ucsLQ7vl3YAfVgUw+KC9H0Ud+cgOqu+rHFTKwxWGIrj06iC4qt5CA8r7EVDBY122UutWbCsZXKSzOhOrbEQHYhvh3fOr7JCUu749uFHVAPNvWguBBNH/XNCajuqh9bzMQagyW28ugkuqDYSg7C8xpbwWBRs13mUmsmHFupvDQTqmNLDGQX4tvxreObnLC0O75d2AH1YFMPigvR9FHfnIDqrvqxxUysMVhiK49OoguKreQgPK+xFQwWNdtlLrVmwrGVykszoTq2xEB2Ib4d3zq+yQlLu+PbhR1QDzb1oLgQTR/1zQmo7qofW8zEGoMltvLoJLqg2EoOwvMaW8FgUbNd5lJrJhxbqbw0E6pjSwxkF+Lb8a3jm5ywtDu+XdgB9WBTD4oL0fRR35yA6q76scVMrDFYYiuPTqILiq3kIDyvsRUMFjXbZS61ZsKxlcpLM6E6tsRAdiG+Hd86vskJS7vj24UdUA829aC4EE0f9c0JqO6qH1vMxBqDJbby6CS6oNhKDsLzGlvBYFGzXeZSayYcW6m8NBOqY0sMZBfi2/Gt45ucsLQ7vl3YAfVgUw+KC9H0Ud+cgOqu+rHFTKwxWGIrj06iC4qt5CA8r7EVDBY122UutWbCsZXKSzOhOrbEQHYhvh3fOr7JCUu749uFHVAPNvWguBBNH/XNCajuqh9bzMQagyW28ugkuqDYSg7C8xpbwWBRs13mUmsmHFupvDQTqmNLDGQX4tvxreObnLC0O75d2AH1YFMPigvR9FHfnIDqrvqxxUysMVhiK49OoguKreQgPK+xFQwWNdtlLrVmwrGVykszoTq2xEB2Ib4d3zq+yQlLu+PbhR1QDzb1oLgQTR/1zQmo7qofW8zEGoMltvLoJLqg2EoOwvMaW8FgUbNd5lJrJhxbqbw0E6pjSwxkF+Lb8a3jm5ywtDu+XdgB9WBTD4oL0fRR35yA6q76scVMrDFYYiuPTqILiq3kIDyvsRUMFjXbZS61ZsKxlcpLM6E6tsRAdiG+Hd9mj29yMNLeIqAW+tqCVH5VG1Ruyq/QVZmtsVUcRGZpbhJYmwlFWc3aEl/FQGWm2CoOS36VV9UFlZnyG987WcFhrQuqY0pXZHbzqnLL7x5b1d2P285R4ulGQD3UWpC+W+pB4Z2f+4S1h/C5n/yrkuKg/Ka7R6B9c89MzdoSX8VATYViqzgs+VVeVRdUZspvfDu+qW5pXdVdNcP57f3mMRMd3/R2SJ/8RmnxS4pa6Kpi6kGh/ApdldkaW8VBZJbmJoG1mVCU1awt8VUMVGaKreKw5Fd5VV1QmSm/8e34prqldVV31Qznt+Nbxze9FdL/RaCFY/+iQVVN5ab8Ct21h7BgIA/dym+6ewTaN/Y5scRX7V01FYqt4rDkV3lVXVCZKb/x7fimuqV1VXfVDOe341vHN70V0u/49lsH1EJXVVMPCuVX6KrM1tgqDiKzNDcJrM2EoqxmbYmvYqAyU2wVhyW/yqvqgspM+Y1vxzfVLa2ruqtmOL8d3zq+6a2Qfse3jm/zU7D2EFbAFQflN909AurFdI2EmrUlvoqB6oJiqzgs+VVeVRdUZspvfDu+qW5pXdVdNcP57fjW8U1vhfQ7vnV8m5+CtYewAq44KL/p7hFQL6ZrJNSsLfFVDFQXFFvFYcmv8qq6oDJTfuPb8U11S+uq7qoZzm/Ht45veiuk3/Gt49v8FKw9hBVwxUH5TXePgHoxXSOhZm2Jr2KguqDYKg5LfpVX1QWVmfIb345vqltaV3VXzXB+O751fNNbIf2Obx3f5qdg7SGsgCsOym+6ewTUi+kaCTVrS3wVA9UFxVZxWPKrvKouqMyU3/h2fFPd0rqqu2qG89vxreOb3grpd3zr+DY/BWsPYQVccVB+090joF5M10ioWVviqxioLii2isOSX+VVdUFlpvzGt+Ob6pbWVd1VM5zfjm8d3/RWSL/jW8e3+SlYewgr4IqD8pvuHgH1YrpGQs3aEl/FQHVBsVUclvwqr6oLKjPlN74d31S3tK7qrprh/HZ86/imt0L6Hd86vs1PwdpDWAFXHJTfdPcIqBfTNRJq1pb4KgaqC4qt4rDkV3lVXVCZKb/x7fimuqV1VXfVDOe341vHN70V0u/41vFtfgrWHsIKuOKg/Ka7R0C9mK6RULO2xFcxUF1QbBWHJb/Kq+qCykz5jW/HN9Utrau6q2Y4vx3fOr7prZB+x7eOb/NTsPYQVsAVB+U33T0C6sV0jYSatSW+ioHqgmKrOCz5VV5VF1Rmym98O76pbmld1V01w/nt+NbxTW+F9Du+dXybn4K1h7ACrjgov+nuEVAvpmsk1Kwt8VUMVBcUW8Vhya/yqrqgMlN+49vxTXVL66ruqhnOb8e3jm96K6Tf8a3j2/wUrD2EFXDFQflNd4+AejFdI6FmbYmvYqC6oNgqDkt+lVfVBZWZ8hvfjm+qW1pXdVfNcH47vnV801sh/Y5vHd/mp2DtIayAKw7Kb7p7BNSL6RoJNWtLfBUD1QXFVnFY8qu8qi6ozJTf+HZ8U93Suqq7aobz2/Gt45veCul3fOv4Nj8Faw9hBVxxUH7T3SOgXkzXSKhZW+KrGKguKLaKw5Jf5VV1QWWm/Ma345vqltZV3VUznN+Obx3f9FZIv+Nbx7f5KVh7CCvgioPym+4eAfViukZCzdoSX8VAdUGxVRyW/CqvqgsqM+U3vh3fVLe0ruqumuH8dnzr+Ka3Qvod3zq+zU/B2kNYAVcclN909wioF9M1EmrWlvgqBqoLiq3isORXeVVdUJkpv/Ht+Ka6pXVVd9UM57fjW8c3vRXS7/jW8W1+CtYewgq44qD8prtHQL2YrpFQs7bEVzFQXVBsFYclv8qr6oLKTPmNb8c31S2tq7qrZji/Hd86vumtkH7Ht45v81Ow9hBWwBUH5TfdPQLqxXSNhJq1Jb6KgeqCYqs4LPlVXlUXVGbKb3w7vqluaV3VXTXD+e349piJ/weOMdpuCrEwewAAAABJRU5ErkJggg=="/>
          <p:cNvSpPr>
            <a:spLocks noChangeAspect="1" noChangeArrowheads="1"/>
          </p:cNvSpPr>
          <p:nvPr/>
        </p:nvSpPr>
        <p:spPr bwMode="auto">
          <a:xfrm>
            <a:off x="3127375" y="3403844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493" y="2871787"/>
            <a:ext cx="2205770" cy="21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49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росвещение">
      <a:dk1>
        <a:sysClr val="windowText" lastClr="000000"/>
      </a:dk1>
      <a:lt1>
        <a:sysClr val="window" lastClr="FFFFFF"/>
      </a:lt1>
      <a:dk2>
        <a:srgbClr val="06428F"/>
      </a:dk2>
      <a:lt2>
        <a:srgbClr val="0C4C87"/>
      </a:lt2>
      <a:accent1>
        <a:srgbClr val="0883D7"/>
      </a:accent1>
      <a:accent2>
        <a:srgbClr val="11A860"/>
      </a:accent2>
      <a:accent3>
        <a:srgbClr val="4FD09F"/>
      </a:accent3>
      <a:accent4>
        <a:srgbClr val="1E94A2"/>
      </a:accent4>
      <a:accent5>
        <a:srgbClr val="23D1DF"/>
      </a:accent5>
      <a:accent6>
        <a:srgbClr val="ECA438"/>
      </a:accent6>
      <a:hlink>
        <a:srgbClr val="0563C1"/>
      </a:hlink>
      <a:folHlink>
        <a:srgbClr val="954F72"/>
      </a:folHlink>
    </a:clrScheme>
    <a:fontScheme name="Августовка">
      <a:majorFont>
        <a:latin typeface="Helvetica Bold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2850</TotalTime>
  <Words>4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Roboto</vt:lpstr>
      <vt:lpstr>Helvetica Bold</vt:lpstr>
      <vt:lpstr>Calibri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Семочкина Елизавета Валерьевна</dc:creator>
  <cp:lastModifiedBy>Точеная Елена Вячеславовна</cp:lastModifiedBy>
  <cp:revision>502</cp:revision>
  <cp:lastPrinted>2024-08-21T06:42:55Z</cp:lastPrinted>
  <dcterms:created xsi:type="dcterms:W3CDTF">2024-07-26T11:37:09Z</dcterms:created>
  <dcterms:modified xsi:type="dcterms:W3CDTF">2024-09-17T08:57:20Z</dcterms:modified>
</cp:coreProperties>
</file>